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72" r:id="rId3"/>
    <p:sldId id="257" r:id="rId4"/>
    <p:sldId id="273" r:id="rId5"/>
    <p:sldId id="258" r:id="rId6"/>
    <p:sldId id="270" r:id="rId7"/>
    <p:sldId id="263" r:id="rId8"/>
    <p:sldId id="268" r:id="rId9"/>
    <p:sldId id="271" r:id="rId10"/>
    <p:sldId id="264" r:id="rId11"/>
    <p:sldId id="275" r:id="rId12"/>
    <p:sldId id="276" r:id="rId13"/>
    <p:sldId id="277" r:id="rId14"/>
    <p:sldId id="278" r:id="rId15"/>
    <p:sldId id="274" r:id="rId16"/>
    <p:sldId id="259" r:id="rId17"/>
    <p:sldId id="267" r:id="rId18"/>
    <p:sldId id="266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243" autoAdjust="0"/>
  </p:normalViewPr>
  <p:slideViewPr>
    <p:cSldViewPr snapToGrid="0" snapToObjects="1">
      <p:cViewPr varScale="1">
        <p:scale>
          <a:sx n="60" d="100"/>
          <a:sy n="60" d="100"/>
        </p:scale>
        <p:origin x="166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5EA034-6620-456C-8D2A-4FA1E4510402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F305BC-EC3E-454A-B305-001E7437BBBC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System</a:t>
          </a:r>
          <a:endParaRPr lang="en-US" b="1" dirty="0">
            <a:solidFill>
              <a:schemeClr val="tx1"/>
            </a:solidFill>
          </a:endParaRPr>
        </a:p>
      </dgm:t>
    </dgm:pt>
    <dgm:pt modelId="{EF259AFB-8F46-4A31-BDDB-AF6CD0A9E384}" type="parTrans" cxnId="{24C71DE3-3877-42A1-84C9-BD564863602B}">
      <dgm:prSet/>
      <dgm:spPr/>
      <dgm:t>
        <a:bodyPr/>
        <a:lstStyle/>
        <a:p>
          <a:endParaRPr lang="en-US"/>
        </a:p>
      </dgm:t>
    </dgm:pt>
    <dgm:pt modelId="{4F70A5B5-BE8D-498A-9275-B4A0C1D1EC3E}" type="sibTrans" cxnId="{24C71DE3-3877-42A1-84C9-BD564863602B}">
      <dgm:prSet/>
      <dgm:spPr/>
      <dgm:t>
        <a:bodyPr/>
        <a:lstStyle/>
        <a:p>
          <a:endParaRPr lang="en-US"/>
        </a:p>
      </dgm:t>
    </dgm:pt>
    <dgm:pt modelId="{6B8A8326-81BA-4EAE-B7C6-E6D5001D001D}">
      <dgm:prSet phldrT="[Text]"/>
      <dgm:spPr>
        <a:solidFill>
          <a:schemeClr val="bg1"/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Role </a:t>
          </a:r>
          <a:endParaRPr lang="en-US" b="1" dirty="0">
            <a:solidFill>
              <a:schemeClr val="tx1"/>
            </a:solidFill>
          </a:endParaRPr>
        </a:p>
      </dgm:t>
    </dgm:pt>
    <dgm:pt modelId="{9D5E5785-A2DD-4E96-AB6C-7ACB2AE02072}" type="parTrans" cxnId="{A083C022-1717-4EAA-85A1-4FCD072FD241}">
      <dgm:prSet/>
      <dgm:spPr/>
      <dgm:t>
        <a:bodyPr/>
        <a:lstStyle/>
        <a:p>
          <a:endParaRPr lang="en-US"/>
        </a:p>
      </dgm:t>
    </dgm:pt>
    <dgm:pt modelId="{4F2C78C0-3D9B-4FB4-8485-217E56BC2330}" type="sibTrans" cxnId="{A083C022-1717-4EAA-85A1-4FCD072FD241}">
      <dgm:prSet/>
      <dgm:spPr/>
      <dgm:t>
        <a:bodyPr/>
        <a:lstStyle/>
        <a:p>
          <a:endParaRPr lang="en-US"/>
        </a:p>
      </dgm:t>
    </dgm:pt>
    <dgm:pt modelId="{FEE099A1-9A47-4CE0-9CC9-682AE16DBB24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Person</a:t>
          </a:r>
          <a:endParaRPr lang="en-US" b="1" dirty="0">
            <a:solidFill>
              <a:schemeClr val="tx1"/>
            </a:solidFill>
          </a:endParaRPr>
        </a:p>
      </dgm:t>
    </dgm:pt>
    <dgm:pt modelId="{A54922A3-42AD-426F-85D7-240A46EC677E}" type="parTrans" cxnId="{5D29674F-FD12-497D-AE8A-23D7430EEC1A}">
      <dgm:prSet/>
      <dgm:spPr/>
      <dgm:t>
        <a:bodyPr/>
        <a:lstStyle/>
        <a:p>
          <a:endParaRPr lang="en-US"/>
        </a:p>
      </dgm:t>
    </dgm:pt>
    <dgm:pt modelId="{975548E8-3B00-4B2C-8282-C9B40B747B3D}" type="sibTrans" cxnId="{5D29674F-FD12-497D-AE8A-23D7430EEC1A}">
      <dgm:prSet/>
      <dgm:spPr/>
      <dgm:t>
        <a:bodyPr/>
        <a:lstStyle/>
        <a:p>
          <a:endParaRPr lang="en-US"/>
        </a:p>
      </dgm:t>
    </dgm:pt>
    <dgm:pt modelId="{99D33B4A-0684-4218-92D7-4AB446268B27}" type="pres">
      <dgm:prSet presAssocID="{F45EA034-6620-456C-8D2A-4FA1E4510402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134FF9-F535-4AEB-9F73-39B8E1AC448A}" type="pres">
      <dgm:prSet presAssocID="{F45EA034-6620-456C-8D2A-4FA1E4510402}" presName="comp1" presStyleCnt="0"/>
      <dgm:spPr/>
    </dgm:pt>
    <dgm:pt modelId="{E0864470-1DF7-4C70-BCE2-A6894FDCF835}" type="pres">
      <dgm:prSet presAssocID="{F45EA034-6620-456C-8D2A-4FA1E4510402}" presName="circle1" presStyleLbl="node1" presStyleIdx="0" presStyleCnt="3"/>
      <dgm:spPr/>
      <dgm:t>
        <a:bodyPr/>
        <a:lstStyle/>
        <a:p>
          <a:endParaRPr lang="en-US"/>
        </a:p>
      </dgm:t>
    </dgm:pt>
    <dgm:pt modelId="{990FB480-10EC-4D38-87B8-A95B8F6828F1}" type="pres">
      <dgm:prSet presAssocID="{F45EA034-6620-456C-8D2A-4FA1E4510402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C1139E-B5E7-4044-A866-D14B91A965DB}" type="pres">
      <dgm:prSet presAssocID="{F45EA034-6620-456C-8D2A-4FA1E4510402}" presName="comp2" presStyleCnt="0"/>
      <dgm:spPr/>
    </dgm:pt>
    <dgm:pt modelId="{FE6A48B1-9005-4921-8BAA-BD9BFB407023}" type="pres">
      <dgm:prSet presAssocID="{F45EA034-6620-456C-8D2A-4FA1E4510402}" presName="circle2" presStyleLbl="node1" presStyleIdx="1" presStyleCnt="3"/>
      <dgm:spPr/>
      <dgm:t>
        <a:bodyPr/>
        <a:lstStyle/>
        <a:p>
          <a:endParaRPr lang="en-US"/>
        </a:p>
      </dgm:t>
    </dgm:pt>
    <dgm:pt modelId="{B865FD4B-BA9E-46CB-85D0-9B6A9CD42725}" type="pres">
      <dgm:prSet presAssocID="{F45EA034-6620-456C-8D2A-4FA1E4510402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D04D85-1046-4519-B1B7-F61F134B12AB}" type="pres">
      <dgm:prSet presAssocID="{F45EA034-6620-456C-8D2A-4FA1E4510402}" presName="comp3" presStyleCnt="0"/>
      <dgm:spPr/>
    </dgm:pt>
    <dgm:pt modelId="{C412FD2F-1B43-4A28-9041-39572194193E}" type="pres">
      <dgm:prSet presAssocID="{F45EA034-6620-456C-8D2A-4FA1E4510402}" presName="circle3" presStyleLbl="node1" presStyleIdx="2" presStyleCnt="3" custLinFactNeighborY="60393"/>
      <dgm:spPr/>
      <dgm:t>
        <a:bodyPr/>
        <a:lstStyle/>
        <a:p>
          <a:endParaRPr lang="en-US"/>
        </a:p>
      </dgm:t>
    </dgm:pt>
    <dgm:pt modelId="{94216268-4879-4678-A449-E1123907B821}" type="pres">
      <dgm:prSet presAssocID="{F45EA034-6620-456C-8D2A-4FA1E4510402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5CF2FA-BEEE-4487-8512-2C7359D5A97D}" type="presOf" srcId="{FEE099A1-9A47-4CE0-9CC9-682AE16DBB24}" destId="{C412FD2F-1B43-4A28-9041-39572194193E}" srcOrd="0" destOrd="0" presId="urn:microsoft.com/office/officeart/2005/8/layout/venn2"/>
    <dgm:cxn modelId="{24C71DE3-3877-42A1-84C9-BD564863602B}" srcId="{F45EA034-6620-456C-8D2A-4FA1E4510402}" destId="{9AF305BC-EC3E-454A-B305-001E7437BBBC}" srcOrd="0" destOrd="0" parTransId="{EF259AFB-8F46-4A31-BDDB-AF6CD0A9E384}" sibTransId="{4F70A5B5-BE8D-498A-9275-B4A0C1D1EC3E}"/>
    <dgm:cxn modelId="{A083C022-1717-4EAA-85A1-4FCD072FD241}" srcId="{F45EA034-6620-456C-8D2A-4FA1E4510402}" destId="{6B8A8326-81BA-4EAE-B7C6-E6D5001D001D}" srcOrd="1" destOrd="0" parTransId="{9D5E5785-A2DD-4E96-AB6C-7ACB2AE02072}" sibTransId="{4F2C78C0-3D9B-4FB4-8485-217E56BC2330}"/>
    <dgm:cxn modelId="{CC753E10-3471-4DFF-830E-F438E2D486FD}" type="presOf" srcId="{F45EA034-6620-456C-8D2A-4FA1E4510402}" destId="{99D33B4A-0684-4218-92D7-4AB446268B27}" srcOrd="0" destOrd="0" presId="urn:microsoft.com/office/officeart/2005/8/layout/venn2"/>
    <dgm:cxn modelId="{C16C2429-8635-4CAE-B966-B30516872D8E}" type="presOf" srcId="{6B8A8326-81BA-4EAE-B7C6-E6D5001D001D}" destId="{FE6A48B1-9005-4921-8BAA-BD9BFB407023}" srcOrd="0" destOrd="0" presId="urn:microsoft.com/office/officeart/2005/8/layout/venn2"/>
    <dgm:cxn modelId="{5D29674F-FD12-497D-AE8A-23D7430EEC1A}" srcId="{F45EA034-6620-456C-8D2A-4FA1E4510402}" destId="{FEE099A1-9A47-4CE0-9CC9-682AE16DBB24}" srcOrd="2" destOrd="0" parTransId="{A54922A3-42AD-426F-85D7-240A46EC677E}" sibTransId="{975548E8-3B00-4B2C-8282-C9B40B747B3D}"/>
    <dgm:cxn modelId="{280CF090-FA43-4E85-BAED-5E624A007FAF}" type="presOf" srcId="{9AF305BC-EC3E-454A-B305-001E7437BBBC}" destId="{990FB480-10EC-4D38-87B8-A95B8F6828F1}" srcOrd="1" destOrd="0" presId="urn:microsoft.com/office/officeart/2005/8/layout/venn2"/>
    <dgm:cxn modelId="{E217DD91-5C63-481C-9312-E59E8844647F}" type="presOf" srcId="{9AF305BC-EC3E-454A-B305-001E7437BBBC}" destId="{E0864470-1DF7-4C70-BCE2-A6894FDCF835}" srcOrd="0" destOrd="0" presId="urn:microsoft.com/office/officeart/2005/8/layout/venn2"/>
    <dgm:cxn modelId="{411092CF-666C-47D5-99AF-36EF395EF14B}" type="presOf" srcId="{6B8A8326-81BA-4EAE-B7C6-E6D5001D001D}" destId="{B865FD4B-BA9E-46CB-85D0-9B6A9CD42725}" srcOrd="1" destOrd="0" presId="urn:microsoft.com/office/officeart/2005/8/layout/venn2"/>
    <dgm:cxn modelId="{369D49A7-49F2-4644-8964-7362A166EE93}" type="presOf" srcId="{FEE099A1-9A47-4CE0-9CC9-682AE16DBB24}" destId="{94216268-4879-4678-A449-E1123907B821}" srcOrd="1" destOrd="0" presId="urn:microsoft.com/office/officeart/2005/8/layout/venn2"/>
    <dgm:cxn modelId="{95A730E8-6CC8-44FC-8C34-187F22EAFFE4}" type="presParOf" srcId="{99D33B4A-0684-4218-92D7-4AB446268B27}" destId="{DA134FF9-F535-4AEB-9F73-39B8E1AC448A}" srcOrd="0" destOrd="0" presId="urn:microsoft.com/office/officeart/2005/8/layout/venn2"/>
    <dgm:cxn modelId="{45FC33D5-EF90-49B4-8612-4EE291D759C8}" type="presParOf" srcId="{DA134FF9-F535-4AEB-9F73-39B8E1AC448A}" destId="{E0864470-1DF7-4C70-BCE2-A6894FDCF835}" srcOrd="0" destOrd="0" presId="urn:microsoft.com/office/officeart/2005/8/layout/venn2"/>
    <dgm:cxn modelId="{AE0C5790-1A15-4DBF-B543-FE5981EF7D9F}" type="presParOf" srcId="{DA134FF9-F535-4AEB-9F73-39B8E1AC448A}" destId="{990FB480-10EC-4D38-87B8-A95B8F6828F1}" srcOrd="1" destOrd="0" presId="urn:microsoft.com/office/officeart/2005/8/layout/venn2"/>
    <dgm:cxn modelId="{45671121-9D49-4376-91A1-C8DA08D2AF02}" type="presParOf" srcId="{99D33B4A-0684-4218-92D7-4AB446268B27}" destId="{D8C1139E-B5E7-4044-A866-D14B91A965DB}" srcOrd="1" destOrd="0" presId="urn:microsoft.com/office/officeart/2005/8/layout/venn2"/>
    <dgm:cxn modelId="{F335CA90-D2D6-4CCA-8E59-D714F7FAF3F5}" type="presParOf" srcId="{D8C1139E-B5E7-4044-A866-D14B91A965DB}" destId="{FE6A48B1-9005-4921-8BAA-BD9BFB407023}" srcOrd="0" destOrd="0" presId="urn:microsoft.com/office/officeart/2005/8/layout/venn2"/>
    <dgm:cxn modelId="{2FC12190-58FB-4CC6-9D38-5BD01E911D27}" type="presParOf" srcId="{D8C1139E-B5E7-4044-A866-D14B91A965DB}" destId="{B865FD4B-BA9E-46CB-85D0-9B6A9CD42725}" srcOrd="1" destOrd="0" presId="urn:microsoft.com/office/officeart/2005/8/layout/venn2"/>
    <dgm:cxn modelId="{A74B6D3C-0B70-4D2C-99EC-BFB56E26428B}" type="presParOf" srcId="{99D33B4A-0684-4218-92D7-4AB446268B27}" destId="{B5D04D85-1046-4519-B1B7-F61F134B12AB}" srcOrd="2" destOrd="0" presId="urn:microsoft.com/office/officeart/2005/8/layout/venn2"/>
    <dgm:cxn modelId="{605D2C70-1DE6-4701-8707-F22DD9B1C357}" type="presParOf" srcId="{B5D04D85-1046-4519-B1B7-F61F134B12AB}" destId="{C412FD2F-1B43-4A28-9041-39572194193E}" srcOrd="0" destOrd="0" presId="urn:microsoft.com/office/officeart/2005/8/layout/venn2"/>
    <dgm:cxn modelId="{85D38995-9524-4965-9D39-50D10614A12D}" type="presParOf" srcId="{B5D04D85-1046-4519-B1B7-F61F134B12AB}" destId="{94216268-4879-4678-A449-E1123907B821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5EA034-6620-456C-8D2A-4FA1E4510402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F305BC-EC3E-454A-B305-001E7437BBBC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System</a:t>
          </a:r>
          <a:endParaRPr lang="en-US" b="1" dirty="0">
            <a:solidFill>
              <a:schemeClr val="tx1"/>
            </a:solidFill>
          </a:endParaRPr>
        </a:p>
      </dgm:t>
    </dgm:pt>
    <dgm:pt modelId="{EF259AFB-8F46-4A31-BDDB-AF6CD0A9E384}" type="parTrans" cxnId="{24C71DE3-3877-42A1-84C9-BD564863602B}">
      <dgm:prSet/>
      <dgm:spPr/>
      <dgm:t>
        <a:bodyPr/>
        <a:lstStyle/>
        <a:p>
          <a:endParaRPr lang="en-US"/>
        </a:p>
      </dgm:t>
    </dgm:pt>
    <dgm:pt modelId="{4F70A5B5-BE8D-498A-9275-B4A0C1D1EC3E}" type="sibTrans" cxnId="{24C71DE3-3877-42A1-84C9-BD564863602B}">
      <dgm:prSet/>
      <dgm:spPr/>
      <dgm:t>
        <a:bodyPr/>
        <a:lstStyle/>
        <a:p>
          <a:endParaRPr lang="en-US"/>
        </a:p>
      </dgm:t>
    </dgm:pt>
    <dgm:pt modelId="{6B8A8326-81BA-4EAE-B7C6-E6D5001D001D}">
      <dgm:prSet phldrT="[Text]"/>
      <dgm:spPr>
        <a:solidFill>
          <a:schemeClr val="bg1"/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Role </a:t>
          </a:r>
          <a:endParaRPr lang="en-US" b="1" dirty="0">
            <a:solidFill>
              <a:schemeClr val="tx1"/>
            </a:solidFill>
          </a:endParaRPr>
        </a:p>
      </dgm:t>
    </dgm:pt>
    <dgm:pt modelId="{9D5E5785-A2DD-4E96-AB6C-7ACB2AE02072}" type="parTrans" cxnId="{A083C022-1717-4EAA-85A1-4FCD072FD241}">
      <dgm:prSet/>
      <dgm:spPr/>
      <dgm:t>
        <a:bodyPr/>
        <a:lstStyle/>
        <a:p>
          <a:endParaRPr lang="en-US"/>
        </a:p>
      </dgm:t>
    </dgm:pt>
    <dgm:pt modelId="{4F2C78C0-3D9B-4FB4-8485-217E56BC2330}" type="sibTrans" cxnId="{A083C022-1717-4EAA-85A1-4FCD072FD241}">
      <dgm:prSet/>
      <dgm:spPr/>
      <dgm:t>
        <a:bodyPr/>
        <a:lstStyle/>
        <a:p>
          <a:endParaRPr lang="en-US"/>
        </a:p>
      </dgm:t>
    </dgm:pt>
    <dgm:pt modelId="{FEE099A1-9A47-4CE0-9CC9-682AE16DBB24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Person</a:t>
          </a:r>
          <a:endParaRPr lang="en-US" b="1" dirty="0">
            <a:solidFill>
              <a:schemeClr val="tx1"/>
            </a:solidFill>
          </a:endParaRPr>
        </a:p>
      </dgm:t>
    </dgm:pt>
    <dgm:pt modelId="{A54922A3-42AD-426F-85D7-240A46EC677E}" type="parTrans" cxnId="{5D29674F-FD12-497D-AE8A-23D7430EEC1A}">
      <dgm:prSet/>
      <dgm:spPr/>
      <dgm:t>
        <a:bodyPr/>
        <a:lstStyle/>
        <a:p>
          <a:endParaRPr lang="en-US"/>
        </a:p>
      </dgm:t>
    </dgm:pt>
    <dgm:pt modelId="{975548E8-3B00-4B2C-8282-C9B40B747B3D}" type="sibTrans" cxnId="{5D29674F-FD12-497D-AE8A-23D7430EEC1A}">
      <dgm:prSet/>
      <dgm:spPr/>
      <dgm:t>
        <a:bodyPr/>
        <a:lstStyle/>
        <a:p>
          <a:endParaRPr lang="en-US"/>
        </a:p>
      </dgm:t>
    </dgm:pt>
    <dgm:pt modelId="{99D33B4A-0684-4218-92D7-4AB446268B27}" type="pres">
      <dgm:prSet presAssocID="{F45EA034-6620-456C-8D2A-4FA1E4510402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134FF9-F535-4AEB-9F73-39B8E1AC448A}" type="pres">
      <dgm:prSet presAssocID="{F45EA034-6620-456C-8D2A-4FA1E4510402}" presName="comp1" presStyleCnt="0"/>
      <dgm:spPr/>
    </dgm:pt>
    <dgm:pt modelId="{E0864470-1DF7-4C70-BCE2-A6894FDCF835}" type="pres">
      <dgm:prSet presAssocID="{F45EA034-6620-456C-8D2A-4FA1E4510402}" presName="circle1" presStyleLbl="node1" presStyleIdx="0" presStyleCnt="3"/>
      <dgm:spPr/>
      <dgm:t>
        <a:bodyPr/>
        <a:lstStyle/>
        <a:p>
          <a:endParaRPr lang="en-US"/>
        </a:p>
      </dgm:t>
    </dgm:pt>
    <dgm:pt modelId="{990FB480-10EC-4D38-87B8-A95B8F6828F1}" type="pres">
      <dgm:prSet presAssocID="{F45EA034-6620-456C-8D2A-4FA1E4510402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C1139E-B5E7-4044-A866-D14B91A965DB}" type="pres">
      <dgm:prSet presAssocID="{F45EA034-6620-456C-8D2A-4FA1E4510402}" presName="comp2" presStyleCnt="0"/>
      <dgm:spPr/>
    </dgm:pt>
    <dgm:pt modelId="{FE6A48B1-9005-4921-8BAA-BD9BFB407023}" type="pres">
      <dgm:prSet presAssocID="{F45EA034-6620-456C-8D2A-4FA1E4510402}" presName="circle2" presStyleLbl="node1" presStyleIdx="1" presStyleCnt="3"/>
      <dgm:spPr/>
      <dgm:t>
        <a:bodyPr/>
        <a:lstStyle/>
        <a:p>
          <a:endParaRPr lang="en-US"/>
        </a:p>
      </dgm:t>
    </dgm:pt>
    <dgm:pt modelId="{B865FD4B-BA9E-46CB-85D0-9B6A9CD42725}" type="pres">
      <dgm:prSet presAssocID="{F45EA034-6620-456C-8D2A-4FA1E4510402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D04D85-1046-4519-B1B7-F61F134B12AB}" type="pres">
      <dgm:prSet presAssocID="{F45EA034-6620-456C-8D2A-4FA1E4510402}" presName="comp3" presStyleCnt="0"/>
      <dgm:spPr/>
    </dgm:pt>
    <dgm:pt modelId="{C412FD2F-1B43-4A28-9041-39572194193E}" type="pres">
      <dgm:prSet presAssocID="{F45EA034-6620-456C-8D2A-4FA1E4510402}" presName="circle3" presStyleLbl="node1" presStyleIdx="2" presStyleCnt="3" custLinFactNeighborY="60393"/>
      <dgm:spPr/>
      <dgm:t>
        <a:bodyPr/>
        <a:lstStyle/>
        <a:p>
          <a:endParaRPr lang="en-US"/>
        </a:p>
      </dgm:t>
    </dgm:pt>
    <dgm:pt modelId="{94216268-4879-4678-A449-E1123907B821}" type="pres">
      <dgm:prSet presAssocID="{F45EA034-6620-456C-8D2A-4FA1E4510402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83C022-1717-4EAA-85A1-4FCD072FD241}" srcId="{F45EA034-6620-456C-8D2A-4FA1E4510402}" destId="{6B8A8326-81BA-4EAE-B7C6-E6D5001D001D}" srcOrd="1" destOrd="0" parTransId="{9D5E5785-A2DD-4E96-AB6C-7ACB2AE02072}" sibTransId="{4F2C78C0-3D9B-4FB4-8485-217E56BC2330}"/>
    <dgm:cxn modelId="{7DA91C87-4C12-4196-8DFB-B18E8A9444A9}" type="presOf" srcId="{6B8A8326-81BA-4EAE-B7C6-E6D5001D001D}" destId="{FE6A48B1-9005-4921-8BAA-BD9BFB407023}" srcOrd="0" destOrd="0" presId="urn:microsoft.com/office/officeart/2005/8/layout/venn2"/>
    <dgm:cxn modelId="{6A9D497A-B04C-41DF-8348-9484746450C2}" type="presOf" srcId="{FEE099A1-9A47-4CE0-9CC9-682AE16DBB24}" destId="{C412FD2F-1B43-4A28-9041-39572194193E}" srcOrd="0" destOrd="0" presId="urn:microsoft.com/office/officeart/2005/8/layout/venn2"/>
    <dgm:cxn modelId="{6AB32D44-97CF-4BE0-A88D-B60CAB0CD56A}" type="presOf" srcId="{9AF305BC-EC3E-454A-B305-001E7437BBBC}" destId="{990FB480-10EC-4D38-87B8-A95B8F6828F1}" srcOrd="1" destOrd="0" presId="urn:microsoft.com/office/officeart/2005/8/layout/venn2"/>
    <dgm:cxn modelId="{1E857609-C1B9-4D90-9266-9F3D7B3D9F6C}" type="presOf" srcId="{FEE099A1-9A47-4CE0-9CC9-682AE16DBB24}" destId="{94216268-4879-4678-A449-E1123907B821}" srcOrd="1" destOrd="0" presId="urn:microsoft.com/office/officeart/2005/8/layout/venn2"/>
    <dgm:cxn modelId="{E42634D0-FB1B-45C6-BFE8-62D4171F75B8}" type="presOf" srcId="{6B8A8326-81BA-4EAE-B7C6-E6D5001D001D}" destId="{B865FD4B-BA9E-46CB-85D0-9B6A9CD42725}" srcOrd="1" destOrd="0" presId="urn:microsoft.com/office/officeart/2005/8/layout/venn2"/>
    <dgm:cxn modelId="{5D29674F-FD12-497D-AE8A-23D7430EEC1A}" srcId="{F45EA034-6620-456C-8D2A-4FA1E4510402}" destId="{FEE099A1-9A47-4CE0-9CC9-682AE16DBB24}" srcOrd="2" destOrd="0" parTransId="{A54922A3-42AD-426F-85D7-240A46EC677E}" sibTransId="{975548E8-3B00-4B2C-8282-C9B40B747B3D}"/>
    <dgm:cxn modelId="{5D040F38-537B-4DEB-801A-BF2C87083413}" type="presOf" srcId="{F45EA034-6620-456C-8D2A-4FA1E4510402}" destId="{99D33B4A-0684-4218-92D7-4AB446268B27}" srcOrd="0" destOrd="0" presId="urn:microsoft.com/office/officeart/2005/8/layout/venn2"/>
    <dgm:cxn modelId="{3416D35D-1157-447A-A23B-AC7CFEC4218E}" type="presOf" srcId="{9AF305BC-EC3E-454A-B305-001E7437BBBC}" destId="{E0864470-1DF7-4C70-BCE2-A6894FDCF835}" srcOrd="0" destOrd="0" presId="urn:microsoft.com/office/officeart/2005/8/layout/venn2"/>
    <dgm:cxn modelId="{24C71DE3-3877-42A1-84C9-BD564863602B}" srcId="{F45EA034-6620-456C-8D2A-4FA1E4510402}" destId="{9AF305BC-EC3E-454A-B305-001E7437BBBC}" srcOrd="0" destOrd="0" parTransId="{EF259AFB-8F46-4A31-BDDB-AF6CD0A9E384}" sibTransId="{4F70A5B5-BE8D-498A-9275-B4A0C1D1EC3E}"/>
    <dgm:cxn modelId="{DFF2F82D-E845-4813-8BBF-9CBC02BD6EF0}" type="presParOf" srcId="{99D33B4A-0684-4218-92D7-4AB446268B27}" destId="{DA134FF9-F535-4AEB-9F73-39B8E1AC448A}" srcOrd="0" destOrd="0" presId="urn:microsoft.com/office/officeart/2005/8/layout/venn2"/>
    <dgm:cxn modelId="{AC6D041A-9F89-4FC2-A529-03657BEC1A29}" type="presParOf" srcId="{DA134FF9-F535-4AEB-9F73-39B8E1AC448A}" destId="{E0864470-1DF7-4C70-BCE2-A6894FDCF835}" srcOrd="0" destOrd="0" presId="urn:microsoft.com/office/officeart/2005/8/layout/venn2"/>
    <dgm:cxn modelId="{47E36A72-A81A-4FC8-BBE6-A81983600DF9}" type="presParOf" srcId="{DA134FF9-F535-4AEB-9F73-39B8E1AC448A}" destId="{990FB480-10EC-4D38-87B8-A95B8F6828F1}" srcOrd="1" destOrd="0" presId="urn:microsoft.com/office/officeart/2005/8/layout/venn2"/>
    <dgm:cxn modelId="{2FC10E44-4B45-4383-B632-F7A81094EB35}" type="presParOf" srcId="{99D33B4A-0684-4218-92D7-4AB446268B27}" destId="{D8C1139E-B5E7-4044-A866-D14B91A965DB}" srcOrd="1" destOrd="0" presId="urn:microsoft.com/office/officeart/2005/8/layout/venn2"/>
    <dgm:cxn modelId="{22CD5714-9506-4041-B5A1-191F1901AD28}" type="presParOf" srcId="{D8C1139E-B5E7-4044-A866-D14B91A965DB}" destId="{FE6A48B1-9005-4921-8BAA-BD9BFB407023}" srcOrd="0" destOrd="0" presId="urn:microsoft.com/office/officeart/2005/8/layout/venn2"/>
    <dgm:cxn modelId="{DFFE4F7E-5D84-448F-B50A-7BA04EF3C01B}" type="presParOf" srcId="{D8C1139E-B5E7-4044-A866-D14B91A965DB}" destId="{B865FD4B-BA9E-46CB-85D0-9B6A9CD42725}" srcOrd="1" destOrd="0" presId="urn:microsoft.com/office/officeart/2005/8/layout/venn2"/>
    <dgm:cxn modelId="{699CA7E8-08CA-4751-804B-CF3BED2785FE}" type="presParOf" srcId="{99D33B4A-0684-4218-92D7-4AB446268B27}" destId="{B5D04D85-1046-4519-B1B7-F61F134B12AB}" srcOrd="2" destOrd="0" presId="urn:microsoft.com/office/officeart/2005/8/layout/venn2"/>
    <dgm:cxn modelId="{9226195E-AA06-44F9-9985-B1D2A6478C2B}" type="presParOf" srcId="{B5D04D85-1046-4519-B1B7-F61F134B12AB}" destId="{C412FD2F-1B43-4A28-9041-39572194193E}" srcOrd="0" destOrd="0" presId="urn:microsoft.com/office/officeart/2005/8/layout/venn2"/>
    <dgm:cxn modelId="{054DB9EC-689F-4A02-A179-A53C8170D8EC}" type="presParOf" srcId="{B5D04D85-1046-4519-B1B7-F61F134B12AB}" destId="{94216268-4879-4678-A449-E1123907B821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5EA034-6620-456C-8D2A-4FA1E4510402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F305BC-EC3E-454A-B305-001E7437BBBC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System</a:t>
          </a:r>
          <a:endParaRPr lang="en-US" b="1" dirty="0">
            <a:solidFill>
              <a:schemeClr val="tx1"/>
            </a:solidFill>
          </a:endParaRPr>
        </a:p>
      </dgm:t>
    </dgm:pt>
    <dgm:pt modelId="{EF259AFB-8F46-4A31-BDDB-AF6CD0A9E384}" type="parTrans" cxnId="{24C71DE3-3877-42A1-84C9-BD564863602B}">
      <dgm:prSet/>
      <dgm:spPr/>
      <dgm:t>
        <a:bodyPr/>
        <a:lstStyle/>
        <a:p>
          <a:endParaRPr lang="en-US"/>
        </a:p>
      </dgm:t>
    </dgm:pt>
    <dgm:pt modelId="{4F70A5B5-BE8D-498A-9275-B4A0C1D1EC3E}" type="sibTrans" cxnId="{24C71DE3-3877-42A1-84C9-BD564863602B}">
      <dgm:prSet/>
      <dgm:spPr/>
      <dgm:t>
        <a:bodyPr/>
        <a:lstStyle/>
        <a:p>
          <a:endParaRPr lang="en-US"/>
        </a:p>
      </dgm:t>
    </dgm:pt>
    <dgm:pt modelId="{6B8A8326-81BA-4EAE-B7C6-E6D5001D001D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Role </a:t>
          </a:r>
          <a:endParaRPr lang="en-US" b="1" dirty="0">
            <a:solidFill>
              <a:schemeClr val="tx1"/>
            </a:solidFill>
          </a:endParaRPr>
        </a:p>
      </dgm:t>
    </dgm:pt>
    <dgm:pt modelId="{9D5E5785-A2DD-4E96-AB6C-7ACB2AE02072}" type="parTrans" cxnId="{A083C022-1717-4EAA-85A1-4FCD072FD241}">
      <dgm:prSet/>
      <dgm:spPr/>
      <dgm:t>
        <a:bodyPr/>
        <a:lstStyle/>
        <a:p>
          <a:endParaRPr lang="en-US"/>
        </a:p>
      </dgm:t>
    </dgm:pt>
    <dgm:pt modelId="{4F2C78C0-3D9B-4FB4-8485-217E56BC2330}" type="sibTrans" cxnId="{A083C022-1717-4EAA-85A1-4FCD072FD241}">
      <dgm:prSet/>
      <dgm:spPr/>
      <dgm:t>
        <a:bodyPr/>
        <a:lstStyle/>
        <a:p>
          <a:endParaRPr lang="en-US"/>
        </a:p>
      </dgm:t>
    </dgm:pt>
    <dgm:pt modelId="{FEE099A1-9A47-4CE0-9CC9-682AE16DBB24}">
      <dgm:prSet phldrT="[Text]"/>
      <dgm:spPr>
        <a:solidFill>
          <a:schemeClr val="bg1"/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Person</a:t>
          </a:r>
          <a:endParaRPr lang="en-US" b="1" dirty="0">
            <a:solidFill>
              <a:schemeClr val="tx1"/>
            </a:solidFill>
          </a:endParaRPr>
        </a:p>
      </dgm:t>
    </dgm:pt>
    <dgm:pt modelId="{A54922A3-42AD-426F-85D7-240A46EC677E}" type="parTrans" cxnId="{5D29674F-FD12-497D-AE8A-23D7430EEC1A}">
      <dgm:prSet/>
      <dgm:spPr/>
      <dgm:t>
        <a:bodyPr/>
        <a:lstStyle/>
        <a:p>
          <a:endParaRPr lang="en-US"/>
        </a:p>
      </dgm:t>
    </dgm:pt>
    <dgm:pt modelId="{975548E8-3B00-4B2C-8282-C9B40B747B3D}" type="sibTrans" cxnId="{5D29674F-FD12-497D-AE8A-23D7430EEC1A}">
      <dgm:prSet/>
      <dgm:spPr/>
      <dgm:t>
        <a:bodyPr/>
        <a:lstStyle/>
        <a:p>
          <a:endParaRPr lang="en-US"/>
        </a:p>
      </dgm:t>
    </dgm:pt>
    <dgm:pt modelId="{99D33B4A-0684-4218-92D7-4AB446268B27}" type="pres">
      <dgm:prSet presAssocID="{F45EA034-6620-456C-8D2A-4FA1E4510402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134FF9-F535-4AEB-9F73-39B8E1AC448A}" type="pres">
      <dgm:prSet presAssocID="{F45EA034-6620-456C-8D2A-4FA1E4510402}" presName="comp1" presStyleCnt="0"/>
      <dgm:spPr/>
    </dgm:pt>
    <dgm:pt modelId="{E0864470-1DF7-4C70-BCE2-A6894FDCF835}" type="pres">
      <dgm:prSet presAssocID="{F45EA034-6620-456C-8D2A-4FA1E4510402}" presName="circle1" presStyleLbl="node1" presStyleIdx="0" presStyleCnt="3"/>
      <dgm:spPr/>
      <dgm:t>
        <a:bodyPr/>
        <a:lstStyle/>
        <a:p>
          <a:endParaRPr lang="en-US"/>
        </a:p>
      </dgm:t>
    </dgm:pt>
    <dgm:pt modelId="{990FB480-10EC-4D38-87B8-A95B8F6828F1}" type="pres">
      <dgm:prSet presAssocID="{F45EA034-6620-456C-8D2A-4FA1E4510402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C1139E-B5E7-4044-A866-D14B91A965DB}" type="pres">
      <dgm:prSet presAssocID="{F45EA034-6620-456C-8D2A-4FA1E4510402}" presName="comp2" presStyleCnt="0"/>
      <dgm:spPr/>
    </dgm:pt>
    <dgm:pt modelId="{FE6A48B1-9005-4921-8BAA-BD9BFB407023}" type="pres">
      <dgm:prSet presAssocID="{F45EA034-6620-456C-8D2A-4FA1E4510402}" presName="circle2" presStyleLbl="node1" presStyleIdx="1" presStyleCnt="3"/>
      <dgm:spPr/>
      <dgm:t>
        <a:bodyPr/>
        <a:lstStyle/>
        <a:p>
          <a:endParaRPr lang="en-US"/>
        </a:p>
      </dgm:t>
    </dgm:pt>
    <dgm:pt modelId="{B865FD4B-BA9E-46CB-85D0-9B6A9CD42725}" type="pres">
      <dgm:prSet presAssocID="{F45EA034-6620-456C-8D2A-4FA1E4510402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D04D85-1046-4519-B1B7-F61F134B12AB}" type="pres">
      <dgm:prSet presAssocID="{F45EA034-6620-456C-8D2A-4FA1E4510402}" presName="comp3" presStyleCnt="0"/>
      <dgm:spPr/>
    </dgm:pt>
    <dgm:pt modelId="{C412FD2F-1B43-4A28-9041-39572194193E}" type="pres">
      <dgm:prSet presAssocID="{F45EA034-6620-456C-8D2A-4FA1E4510402}" presName="circle3" presStyleLbl="node1" presStyleIdx="2" presStyleCnt="3" custLinFactNeighborY="60393"/>
      <dgm:spPr/>
      <dgm:t>
        <a:bodyPr/>
        <a:lstStyle/>
        <a:p>
          <a:endParaRPr lang="en-US"/>
        </a:p>
      </dgm:t>
    </dgm:pt>
    <dgm:pt modelId="{94216268-4879-4678-A449-E1123907B821}" type="pres">
      <dgm:prSet presAssocID="{F45EA034-6620-456C-8D2A-4FA1E4510402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47E5CC-A43B-422E-96E5-618D05121098}" type="presOf" srcId="{FEE099A1-9A47-4CE0-9CC9-682AE16DBB24}" destId="{94216268-4879-4678-A449-E1123907B821}" srcOrd="1" destOrd="0" presId="urn:microsoft.com/office/officeart/2005/8/layout/venn2"/>
    <dgm:cxn modelId="{434DE503-1DC3-4D1C-85B2-1D0C4C79559F}" type="presOf" srcId="{6B8A8326-81BA-4EAE-B7C6-E6D5001D001D}" destId="{B865FD4B-BA9E-46CB-85D0-9B6A9CD42725}" srcOrd="1" destOrd="0" presId="urn:microsoft.com/office/officeart/2005/8/layout/venn2"/>
    <dgm:cxn modelId="{A083C022-1717-4EAA-85A1-4FCD072FD241}" srcId="{F45EA034-6620-456C-8D2A-4FA1E4510402}" destId="{6B8A8326-81BA-4EAE-B7C6-E6D5001D001D}" srcOrd="1" destOrd="0" parTransId="{9D5E5785-A2DD-4E96-AB6C-7ACB2AE02072}" sibTransId="{4F2C78C0-3D9B-4FB4-8485-217E56BC2330}"/>
    <dgm:cxn modelId="{C21E342F-1EFB-47EB-82B1-1974E0ED465F}" type="presOf" srcId="{9AF305BC-EC3E-454A-B305-001E7437BBBC}" destId="{990FB480-10EC-4D38-87B8-A95B8F6828F1}" srcOrd="1" destOrd="0" presId="urn:microsoft.com/office/officeart/2005/8/layout/venn2"/>
    <dgm:cxn modelId="{5A0ADB94-B02C-4D29-B0F0-3CAC9F28CE1E}" type="presOf" srcId="{9AF305BC-EC3E-454A-B305-001E7437BBBC}" destId="{E0864470-1DF7-4C70-BCE2-A6894FDCF835}" srcOrd="0" destOrd="0" presId="urn:microsoft.com/office/officeart/2005/8/layout/venn2"/>
    <dgm:cxn modelId="{5D29674F-FD12-497D-AE8A-23D7430EEC1A}" srcId="{F45EA034-6620-456C-8D2A-4FA1E4510402}" destId="{FEE099A1-9A47-4CE0-9CC9-682AE16DBB24}" srcOrd="2" destOrd="0" parTransId="{A54922A3-42AD-426F-85D7-240A46EC677E}" sibTransId="{975548E8-3B00-4B2C-8282-C9B40B747B3D}"/>
    <dgm:cxn modelId="{9984577B-898A-4D99-9D40-1A7C34726CAD}" type="presOf" srcId="{F45EA034-6620-456C-8D2A-4FA1E4510402}" destId="{99D33B4A-0684-4218-92D7-4AB446268B27}" srcOrd="0" destOrd="0" presId="urn:microsoft.com/office/officeart/2005/8/layout/venn2"/>
    <dgm:cxn modelId="{24C71DE3-3877-42A1-84C9-BD564863602B}" srcId="{F45EA034-6620-456C-8D2A-4FA1E4510402}" destId="{9AF305BC-EC3E-454A-B305-001E7437BBBC}" srcOrd="0" destOrd="0" parTransId="{EF259AFB-8F46-4A31-BDDB-AF6CD0A9E384}" sibTransId="{4F70A5B5-BE8D-498A-9275-B4A0C1D1EC3E}"/>
    <dgm:cxn modelId="{81B7D040-8C86-417D-B1C2-02F060541C12}" type="presOf" srcId="{FEE099A1-9A47-4CE0-9CC9-682AE16DBB24}" destId="{C412FD2F-1B43-4A28-9041-39572194193E}" srcOrd="0" destOrd="0" presId="urn:microsoft.com/office/officeart/2005/8/layout/venn2"/>
    <dgm:cxn modelId="{74533FA2-506D-4B72-BAD8-1297565D87C2}" type="presOf" srcId="{6B8A8326-81BA-4EAE-B7C6-E6D5001D001D}" destId="{FE6A48B1-9005-4921-8BAA-BD9BFB407023}" srcOrd="0" destOrd="0" presId="urn:microsoft.com/office/officeart/2005/8/layout/venn2"/>
    <dgm:cxn modelId="{758FBB0F-99B1-4120-AC58-80EC6124ECBE}" type="presParOf" srcId="{99D33B4A-0684-4218-92D7-4AB446268B27}" destId="{DA134FF9-F535-4AEB-9F73-39B8E1AC448A}" srcOrd="0" destOrd="0" presId="urn:microsoft.com/office/officeart/2005/8/layout/venn2"/>
    <dgm:cxn modelId="{B8E69F18-520D-4D18-9212-12DF69BBC464}" type="presParOf" srcId="{DA134FF9-F535-4AEB-9F73-39B8E1AC448A}" destId="{E0864470-1DF7-4C70-BCE2-A6894FDCF835}" srcOrd="0" destOrd="0" presId="urn:microsoft.com/office/officeart/2005/8/layout/venn2"/>
    <dgm:cxn modelId="{326C9DFE-1140-4B1D-8E69-31DB6239C3C8}" type="presParOf" srcId="{DA134FF9-F535-4AEB-9F73-39B8E1AC448A}" destId="{990FB480-10EC-4D38-87B8-A95B8F6828F1}" srcOrd="1" destOrd="0" presId="urn:microsoft.com/office/officeart/2005/8/layout/venn2"/>
    <dgm:cxn modelId="{28DF33CB-E3CC-4279-A34C-11204A65782B}" type="presParOf" srcId="{99D33B4A-0684-4218-92D7-4AB446268B27}" destId="{D8C1139E-B5E7-4044-A866-D14B91A965DB}" srcOrd="1" destOrd="0" presId="urn:microsoft.com/office/officeart/2005/8/layout/venn2"/>
    <dgm:cxn modelId="{E41C26AF-FA5C-4B29-9791-3E152DCB3E92}" type="presParOf" srcId="{D8C1139E-B5E7-4044-A866-D14B91A965DB}" destId="{FE6A48B1-9005-4921-8BAA-BD9BFB407023}" srcOrd="0" destOrd="0" presId="urn:microsoft.com/office/officeart/2005/8/layout/venn2"/>
    <dgm:cxn modelId="{F25794C2-2524-4255-943F-62798AABD222}" type="presParOf" srcId="{D8C1139E-B5E7-4044-A866-D14B91A965DB}" destId="{B865FD4B-BA9E-46CB-85D0-9B6A9CD42725}" srcOrd="1" destOrd="0" presId="urn:microsoft.com/office/officeart/2005/8/layout/venn2"/>
    <dgm:cxn modelId="{C1384A00-076C-453F-A15F-AAE2E8E8E4EB}" type="presParOf" srcId="{99D33B4A-0684-4218-92D7-4AB446268B27}" destId="{B5D04D85-1046-4519-B1B7-F61F134B12AB}" srcOrd="2" destOrd="0" presId="urn:microsoft.com/office/officeart/2005/8/layout/venn2"/>
    <dgm:cxn modelId="{34E5866B-9526-4833-8D3A-B9C2AA0B596E}" type="presParOf" srcId="{B5D04D85-1046-4519-B1B7-F61F134B12AB}" destId="{C412FD2F-1B43-4A28-9041-39572194193E}" srcOrd="0" destOrd="0" presId="urn:microsoft.com/office/officeart/2005/8/layout/venn2"/>
    <dgm:cxn modelId="{B3890D50-F160-4B51-92B6-C4CA5699FF73}" type="presParOf" srcId="{B5D04D85-1046-4519-B1B7-F61F134B12AB}" destId="{94216268-4879-4678-A449-E1123907B821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5EA034-6620-456C-8D2A-4FA1E4510402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F305BC-EC3E-454A-B305-001E7437BBBC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System</a:t>
          </a:r>
          <a:endParaRPr lang="en-US" b="1" dirty="0">
            <a:solidFill>
              <a:schemeClr val="tx1"/>
            </a:solidFill>
          </a:endParaRPr>
        </a:p>
      </dgm:t>
    </dgm:pt>
    <dgm:pt modelId="{EF259AFB-8F46-4A31-BDDB-AF6CD0A9E384}" type="parTrans" cxnId="{24C71DE3-3877-42A1-84C9-BD564863602B}">
      <dgm:prSet/>
      <dgm:spPr/>
      <dgm:t>
        <a:bodyPr/>
        <a:lstStyle/>
        <a:p>
          <a:endParaRPr lang="en-US"/>
        </a:p>
      </dgm:t>
    </dgm:pt>
    <dgm:pt modelId="{4F70A5B5-BE8D-498A-9275-B4A0C1D1EC3E}" type="sibTrans" cxnId="{24C71DE3-3877-42A1-84C9-BD564863602B}">
      <dgm:prSet/>
      <dgm:spPr/>
      <dgm:t>
        <a:bodyPr/>
        <a:lstStyle/>
        <a:p>
          <a:endParaRPr lang="en-US"/>
        </a:p>
      </dgm:t>
    </dgm:pt>
    <dgm:pt modelId="{6B8A8326-81BA-4EAE-B7C6-E6D5001D001D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Role </a:t>
          </a:r>
          <a:endParaRPr lang="en-US" b="1" dirty="0">
            <a:solidFill>
              <a:schemeClr val="tx1"/>
            </a:solidFill>
          </a:endParaRPr>
        </a:p>
      </dgm:t>
    </dgm:pt>
    <dgm:pt modelId="{9D5E5785-A2DD-4E96-AB6C-7ACB2AE02072}" type="parTrans" cxnId="{A083C022-1717-4EAA-85A1-4FCD072FD241}">
      <dgm:prSet/>
      <dgm:spPr/>
      <dgm:t>
        <a:bodyPr/>
        <a:lstStyle/>
        <a:p>
          <a:endParaRPr lang="en-US"/>
        </a:p>
      </dgm:t>
    </dgm:pt>
    <dgm:pt modelId="{4F2C78C0-3D9B-4FB4-8485-217E56BC2330}" type="sibTrans" cxnId="{A083C022-1717-4EAA-85A1-4FCD072FD241}">
      <dgm:prSet/>
      <dgm:spPr/>
      <dgm:t>
        <a:bodyPr/>
        <a:lstStyle/>
        <a:p>
          <a:endParaRPr lang="en-US"/>
        </a:p>
      </dgm:t>
    </dgm:pt>
    <dgm:pt modelId="{FEE099A1-9A47-4CE0-9CC9-682AE16DBB24}">
      <dgm:prSet phldrT="[Text]"/>
      <dgm:spPr>
        <a:solidFill>
          <a:schemeClr val="bg1"/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Person</a:t>
          </a:r>
          <a:endParaRPr lang="en-US" b="1" dirty="0">
            <a:solidFill>
              <a:schemeClr val="tx1"/>
            </a:solidFill>
          </a:endParaRPr>
        </a:p>
      </dgm:t>
    </dgm:pt>
    <dgm:pt modelId="{A54922A3-42AD-426F-85D7-240A46EC677E}" type="parTrans" cxnId="{5D29674F-FD12-497D-AE8A-23D7430EEC1A}">
      <dgm:prSet/>
      <dgm:spPr/>
      <dgm:t>
        <a:bodyPr/>
        <a:lstStyle/>
        <a:p>
          <a:endParaRPr lang="en-US"/>
        </a:p>
      </dgm:t>
    </dgm:pt>
    <dgm:pt modelId="{975548E8-3B00-4B2C-8282-C9B40B747B3D}" type="sibTrans" cxnId="{5D29674F-FD12-497D-AE8A-23D7430EEC1A}">
      <dgm:prSet/>
      <dgm:spPr/>
      <dgm:t>
        <a:bodyPr/>
        <a:lstStyle/>
        <a:p>
          <a:endParaRPr lang="en-US"/>
        </a:p>
      </dgm:t>
    </dgm:pt>
    <dgm:pt modelId="{99D33B4A-0684-4218-92D7-4AB446268B27}" type="pres">
      <dgm:prSet presAssocID="{F45EA034-6620-456C-8D2A-4FA1E4510402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134FF9-F535-4AEB-9F73-39B8E1AC448A}" type="pres">
      <dgm:prSet presAssocID="{F45EA034-6620-456C-8D2A-4FA1E4510402}" presName="comp1" presStyleCnt="0"/>
      <dgm:spPr/>
    </dgm:pt>
    <dgm:pt modelId="{E0864470-1DF7-4C70-BCE2-A6894FDCF835}" type="pres">
      <dgm:prSet presAssocID="{F45EA034-6620-456C-8D2A-4FA1E4510402}" presName="circle1" presStyleLbl="node1" presStyleIdx="0" presStyleCnt="3"/>
      <dgm:spPr/>
      <dgm:t>
        <a:bodyPr/>
        <a:lstStyle/>
        <a:p>
          <a:endParaRPr lang="en-US"/>
        </a:p>
      </dgm:t>
    </dgm:pt>
    <dgm:pt modelId="{990FB480-10EC-4D38-87B8-A95B8F6828F1}" type="pres">
      <dgm:prSet presAssocID="{F45EA034-6620-456C-8D2A-4FA1E4510402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C1139E-B5E7-4044-A866-D14B91A965DB}" type="pres">
      <dgm:prSet presAssocID="{F45EA034-6620-456C-8D2A-4FA1E4510402}" presName="comp2" presStyleCnt="0"/>
      <dgm:spPr/>
    </dgm:pt>
    <dgm:pt modelId="{FE6A48B1-9005-4921-8BAA-BD9BFB407023}" type="pres">
      <dgm:prSet presAssocID="{F45EA034-6620-456C-8D2A-4FA1E4510402}" presName="circle2" presStyleLbl="node1" presStyleIdx="1" presStyleCnt="3"/>
      <dgm:spPr/>
      <dgm:t>
        <a:bodyPr/>
        <a:lstStyle/>
        <a:p>
          <a:endParaRPr lang="en-US"/>
        </a:p>
      </dgm:t>
    </dgm:pt>
    <dgm:pt modelId="{B865FD4B-BA9E-46CB-85D0-9B6A9CD42725}" type="pres">
      <dgm:prSet presAssocID="{F45EA034-6620-456C-8D2A-4FA1E4510402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D04D85-1046-4519-B1B7-F61F134B12AB}" type="pres">
      <dgm:prSet presAssocID="{F45EA034-6620-456C-8D2A-4FA1E4510402}" presName="comp3" presStyleCnt="0"/>
      <dgm:spPr/>
    </dgm:pt>
    <dgm:pt modelId="{C412FD2F-1B43-4A28-9041-39572194193E}" type="pres">
      <dgm:prSet presAssocID="{F45EA034-6620-456C-8D2A-4FA1E4510402}" presName="circle3" presStyleLbl="node1" presStyleIdx="2" presStyleCnt="3" custLinFactNeighborY="60393"/>
      <dgm:spPr/>
      <dgm:t>
        <a:bodyPr/>
        <a:lstStyle/>
        <a:p>
          <a:endParaRPr lang="en-US"/>
        </a:p>
      </dgm:t>
    </dgm:pt>
    <dgm:pt modelId="{94216268-4879-4678-A449-E1123907B821}" type="pres">
      <dgm:prSet presAssocID="{F45EA034-6620-456C-8D2A-4FA1E4510402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FCF5F23-BA6D-4080-8A39-D458DEB218DE}" type="presOf" srcId="{6B8A8326-81BA-4EAE-B7C6-E6D5001D001D}" destId="{FE6A48B1-9005-4921-8BAA-BD9BFB407023}" srcOrd="0" destOrd="0" presId="urn:microsoft.com/office/officeart/2005/8/layout/venn2"/>
    <dgm:cxn modelId="{24C71DE3-3877-42A1-84C9-BD564863602B}" srcId="{F45EA034-6620-456C-8D2A-4FA1E4510402}" destId="{9AF305BC-EC3E-454A-B305-001E7437BBBC}" srcOrd="0" destOrd="0" parTransId="{EF259AFB-8F46-4A31-BDDB-AF6CD0A9E384}" sibTransId="{4F70A5B5-BE8D-498A-9275-B4A0C1D1EC3E}"/>
    <dgm:cxn modelId="{A083C022-1717-4EAA-85A1-4FCD072FD241}" srcId="{F45EA034-6620-456C-8D2A-4FA1E4510402}" destId="{6B8A8326-81BA-4EAE-B7C6-E6D5001D001D}" srcOrd="1" destOrd="0" parTransId="{9D5E5785-A2DD-4E96-AB6C-7ACB2AE02072}" sibTransId="{4F2C78C0-3D9B-4FB4-8485-217E56BC2330}"/>
    <dgm:cxn modelId="{5D29674F-FD12-497D-AE8A-23D7430EEC1A}" srcId="{F45EA034-6620-456C-8D2A-4FA1E4510402}" destId="{FEE099A1-9A47-4CE0-9CC9-682AE16DBB24}" srcOrd="2" destOrd="0" parTransId="{A54922A3-42AD-426F-85D7-240A46EC677E}" sibTransId="{975548E8-3B00-4B2C-8282-C9B40B747B3D}"/>
    <dgm:cxn modelId="{239AE67A-43D2-485D-A609-2EE068C8AD85}" type="presOf" srcId="{FEE099A1-9A47-4CE0-9CC9-682AE16DBB24}" destId="{C412FD2F-1B43-4A28-9041-39572194193E}" srcOrd="0" destOrd="0" presId="urn:microsoft.com/office/officeart/2005/8/layout/venn2"/>
    <dgm:cxn modelId="{00C0F1D9-190E-407D-A485-72A1CD5C162A}" type="presOf" srcId="{6B8A8326-81BA-4EAE-B7C6-E6D5001D001D}" destId="{B865FD4B-BA9E-46CB-85D0-9B6A9CD42725}" srcOrd="1" destOrd="0" presId="urn:microsoft.com/office/officeart/2005/8/layout/venn2"/>
    <dgm:cxn modelId="{B9944FE7-F38E-4A4F-8585-65F8ECB0CF6A}" type="presOf" srcId="{9AF305BC-EC3E-454A-B305-001E7437BBBC}" destId="{E0864470-1DF7-4C70-BCE2-A6894FDCF835}" srcOrd="0" destOrd="0" presId="urn:microsoft.com/office/officeart/2005/8/layout/venn2"/>
    <dgm:cxn modelId="{F19713F9-CE0D-4A90-A3F1-E15C9FFE7079}" type="presOf" srcId="{9AF305BC-EC3E-454A-B305-001E7437BBBC}" destId="{990FB480-10EC-4D38-87B8-A95B8F6828F1}" srcOrd="1" destOrd="0" presId="urn:microsoft.com/office/officeart/2005/8/layout/venn2"/>
    <dgm:cxn modelId="{4EC74AEF-DCCA-447E-AE28-0F4C70A3BFC9}" type="presOf" srcId="{F45EA034-6620-456C-8D2A-4FA1E4510402}" destId="{99D33B4A-0684-4218-92D7-4AB446268B27}" srcOrd="0" destOrd="0" presId="urn:microsoft.com/office/officeart/2005/8/layout/venn2"/>
    <dgm:cxn modelId="{F13BCFA2-1A6E-4AAB-8770-D1EBA556511B}" type="presOf" srcId="{FEE099A1-9A47-4CE0-9CC9-682AE16DBB24}" destId="{94216268-4879-4678-A449-E1123907B821}" srcOrd="1" destOrd="0" presId="urn:microsoft.com/office/officeart/2005/8/layout/venn2"/>
    <dgm:cxn modelId="{EAD3AFF4-0260-4389-B3FF-2CCB8CE13036}" type="presParOf" srcId="{99D33B4A-0684-4218-92D7-4AB446268B27}" destId="{DA134FF9-F535-4AEB-9F73-39B8E1AC448A}" srcOrd="0" destOrd="0" presId="urn:microsoft.com/office/officeart/2005/8/layout/venn2"/>
    <dgm:cxn modelId="{B9DB1478-2389-4739-9FA7-EF799F84822D}" type="presParOf" srcId="{DA134FF9-F535-4AEB-9F73-39B8E1AC448A}" destId="{E0864470-1DF7-4C70-BCE2-A6894FDCF835}" srcOrd="0" destOrd="0" presId="urn:microsoft.com/office/officeart/2005/8/layout/venn2"/>
    <dgm:cxn modelId="{832468FB-EA0F-41B5-8058-E379AE0E8DB9}" type="presParOf" srcId="{DA134FF9-F535-4AEB-9F73-39B8E1AC448A}" destId="{990FB480-10EC-4D38-87B8-A95B8F6828F1}" srcOrd="1" destOrd="0" presId="urn:microsoft.com/office/officeart/2005/8/layout/venn2"/>
    <dgm:cxn modelId="{04AD374E-5791-4FCD-BB43-1D8A9BE0FB61}" type="presParOf" srcId="{99D33B4A-0684-4218-92D7-4AB446268B27}" destId="{D8C1139E-B5E7-4044-A866-D14B91A965DB}" srcOrd="1" destOrd="0" presId="urn:microsoft.com/office/officeart/2005/8/layout/venn2"/>
    <dgm:cxn modelId="{5FA0D166-79B0-4B60-A4A4-982AD6379511}" type="presParOf" srcId="{D8C1139E-B5E7-4044-A866-D14B91A965DB}" destId="{FE6A48B1-9005-4921-8BAA-BD9BFB407023}" srcOrd="0" destOrd="0" presId="urn:microsoft.com/office/officeart/2005/8/layout/venn2"/>
    <dgm:cxn modelId="{7E30D082-C663-42B1-A539-574A8B0F540F}" type="presParOf" srcId="{D8C1139E-B5E7-4044-A866-D14B91A965DB}" destId="{B865FD4B-BA9E-46CB-85D0-9B6A9CD42725}" srcOrd="1" destOrd="0" presId="urn:microsoft.com/office/officeart/2005/8/layout/venn2"/>
    <dgm:cxn modelId="{65DC0943-EB88-4B9D-9DAB-F0FD5F1240DB}" type="presParOf" srcId="{99D33B4A-0684-4218-92D7-4AB446268B27}" destId="{B5D04D85-1046-4519-B1B7-F61F134B12AB}" srcOrd="2" destOrd="0" presId="urn:microsoft.com/office/officeart/2005/8/layout/venn2"/>
    <dgm:cxn modelId="{D0F907E1-A087-4365-9792-7567F0761180}" type="presParOf" srcId="{B5D04D85-1046-4519-B1B7-F61F134B12AB}" destId="{C412FD2F-1B43-4A28-9041-39572194193E}" srcOrd="0" destOrd="0" presId="urn:microsoft.com/office/officeart/2005/8/layout/venn2"/>
    <dgm:cxn modelId="{44FCDFB7-8C8C-4508-88AD-894AF7AE3B15}" type="presParOf" srcId="{B5D04D85-1046-4519-B1B7-F61F134B12AB}" destId="{94216268-4879-4678-A449-E1123907B821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45EA034-6620-456C-8D2A-4FA1E4510402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F305BC-EC3E-454A-B305-001E7437BBBC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System</a:t>
          </a:r>
          <a:endParaRPr lang="en-US" b="1" dirty="0">
            <a:solidFill>
              <a:schemeClr val="tx1"/>
            </a:solidFill>
          </a:endParaRPr>
        </a:p>
      </dgm:t>
    </dgm:pt>
    <dgm:pt modelId="{EF259AFB-8F46-4A31-BDDB-AF6CD0A9E384}" type="parTrans" cxnId="{24C71DE3-3877-42A1-84C9-BD564863602B}">
      <dgm:prSet/>
      <dgm:spPr/>
      <dgm:t>
        <a:bodyPr/>
        <a:lstStyle/>
        <a:p>
          <a:endParaRPr lang="en-US"/>
        </a:p>
      </dgm:t>
    </dgm:pt>
    <dgm:pt modelId="{4F70A5B5-BE8D-498A-9275-B4A0C1D1EC3E}" type="sibTrans" cxnId="{24C71DE3-3877-42A1-84C9-BD564863602B}">
      <dgm:prSet/>
      <dgm:spPr/>
      <dgm:t>
        <a:bodyPr/>
        <a:lstStyle/>
        <a:p>
          <a:endParaRPr lang="en-US"/>
        </a:p>
      </dgm:t>
    </dgm:pt>
    <dgm:pt modelId="{6B8A8326-81BA-4EAE-B7C6-E6D5001D001D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Role </a:t>
          </a:r>
          <a:endParaRPr lang="en-US" b="1" dirty="0">
            <a:solidFill>
              <a:schemeClr val="tx1"/>
            </a:solidFill>
          </a:endParaRPr>
        </a:p>
      </dgm:t>
    </dgm:pt>
    <dgm:pt modelId="{9D5E5785-A2DD-4E96-AB6C-7ACB2AE02072}" type="parTrans" cxnId="{A083C022-1717-4EAA-85A1-4FCD072FD241}">
      <dgm:prSet/>
      <dgm:spPr/>
      <dgm:t>
        <a:bodyPr/>
        <a:lstStyle/>
        <a:p>
          <a:endParaRPr lang="en-US"/>
        </a:p>
      </dgm:t>
    </dgm:pt>
    <dgm:pt modelId="{4F2C78C0-3D9B-4FB4-8485-217E56BC2330}" type="sibTrans" cxnId="{A083C022-1717-4EAA-85A1-4FCD072FD241}">
      <dgm:prSet/>
      <dgm:spPr/>
      <dgm:t>
        <a:bodyPr/>
        <a:lstStyle/>
        <a:p>
          <a:endParaRPr lang="en-US"/>
        </a:p>
      </dgm:t>
    </dgm:pt>
    <dgm:pt modelId="{FEE099A1-9A47-4CE0-9CC9-682AE16DBB24}">
      <dgm:prSet phldrT="[Text]"/>
      <dgm:spPr>
        <a:solidFill>
          <a:schemeClr val="bg1"/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Person</a:t>
          </a:r>
          <a:endParaRPr lang="en-US" b="1" dirty="0">
            <a:solidFill>
              <a:schemeClr val="tx1"/>
            </a:solidFill>
          </a:endParaRPr>
        </a:p>
      </dgm:t>
    </dgm:pt>
    <dgm:pt modelId="{A54922A3-42AD-426F-85D7-240A46EC677E}" type="parTrans" cxnId="{5D29674F-FD12-497D-AE8A-23D7430EEC1A}">
      <dgm:prSet/>
      <dgm:spPr/>
      <dgm:t>
        <a:bodyPr/>
        <a:lstStyle/>
        <a:p>
          <a:endParaRPr lang="en-US"/>
        </a:p>
      </dgm:t>
    </dgm:pt>
    <dgm:pt modelId="{975548E8-3B00-4B2C-8282-C9B40B747B3D}" type="sibTrans" cxnId="{5D29674F-FD12-497D-AE8A-23D7430EEC1A}">
      <dgm:prSet/>
      <dgm:spPr/>
      <dgm:t>
        <a:bodyPr/>
        <a:lstStyle/>
        <a:p>
          <a:endParaRPr lang="en-US"/>
        </a:p>
      </dgm:t>
    </dgm:pt>
    <dgm:pt modelId="{99D33B4A-0684-4218-92D7-4AB446268B27}" type="pres">
      <dgm:prSet presAssocID="{F45EA034-6620-456C-8D2A-4FA1E4510402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134FF9-F535-4AEB-9F73-39B8E1AC448A}" type="pres">
      <dgm:prSet presAssocID="{F45EA034-6620-456C-8D2A-4FA1E4510402}" presName="comp1" presStyleCnt="0"/>
      <dgm:spPr/>
    </dgm:pt>
    <dgm:pt modelId="{E0864470-1DF7-4C70-BCE2-A6894FDCF835}" type="pres">
      <dgm:prSet presAssocID="{F45EA034-6620-456C-8D2A-4FA1E4510402}" presName="circle1" presStyleLbl="node1" presStyleIdx="0" presStyleCnt="3"/>
      <dgm:spPr/>
      <dgm:t>
        <a:bodyPr/>
        <a:lstStyle/>
        <a:p>
          <a:endParaRPr lang="en-US"/>
        </a:p>
      </dgm:t>
    </dgm:pt>
    <dgm:pt modelId="{990FB480-10EC-4D38-87B8-A95B8F6828F1}" type="pres">
      <dgm:prSet presAssocID="{F45EA034-6620-456C-8D2A-4FA1E4510402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C1139E-B5E7-4044-A866-D14B91A965DB}" type="pres">
      <dgm:prSet presAssocID="{F45EA034-6620-456C-8D2A-4FA1E4510402}" presName="comp2" presStyleCnt="0"/>
      <dgm:spPr/>
    </dgm:pt>
    <dgm:pt modelId="{FE6A48B1-9005-4921-8BAA-BD9BFB407023}" type="pres">
      <dgm:prSet presAssocID="{F45EA034-6620-456C-8D2A-4FA1E4510402}" presName="circle2" presStyleLbl="node1" presStyleIdx="1" presStyleCnt="3"/>
      <dgm:spPr/>
      <dgm:t>
        <a:bodyPr/>
        <a:lstStyle/>
        <a:p>
          <a:endParaRPr lang="en-US"/>
        </a:p>
      </dgm:t>
    </dgm:pt>
    <dgm:pt modelId="{B865FD4B-BA9E-46CB-85D0-9B6A9CD42725}" type="pres">
      <dgm:prSet presAssocID="{F45EA034-6620-456C-8D2A-4FA1E4510402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D04D85-1046-4519-B1B7-F61F134B12AB}" type="pres">
      <dgm:prSet presAssocID="{F45EA034-6620-456C-8D2A-4FA1E4510402}" presName="comp3" presStyleCnt="0"/>
      <dgm:spPr/>
    </dgm:pt>
    <dgm:pt modelId="{C412FD2F-1B43-4A28-9041-39572194193E}" type="pres">
      <dgm:prSet presAssocID="{F45EA034-6620-456C-8D2A-4FA1E4510402}" presName="circle3" presStyleLbl="node1" presStyleIdx="2" presStyleCnt="3" custLinFactNeighborY="60393"/>
      <dgm:spPr/>
      <dgm:t>
        <a:bodyPr/>
        <a:lstStyle/>
        <a:p>
          <a:endParaRPr lang="en-US"/>
        </a:p>
      </dgm:t>
    </dgm:pt>
    <dgm:pt modelId="{94216268-4879-4678-A449-E1123907B821}" type="pres">
      <dgm:prSet presAssocID="{F45EA034-6620-456C-8D2A-4FA1E4510402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B32B82-A629-46E3-843E-9B9DFFFC3FE1}" type="presOf" srcId="{FEE099A1-9A47-4CE0-9CC9-682AE16DBB24}" destId="{94216268-4879-4678-A449-E1123907B821}" srcOrd="1" destOrd="0" presId="urn:microsoft.com/office/officeart/2005/8/layout/venn2"/>
    <dgm:cxn modelId="{845A7F0F-3566-4697-9EA7-0FBFA9DF9ABE}" type="presOf" srcId="{9AF305BC-EC3E-454A-B305-001E7437BBBC}" destId="{990FB480-10EC-4D38-87B8-A95B8F6828F1}" srcOrd="1" destOrd="0" presId="urn:microsoft.com/office/officeart/2005/8/layout/venn2"/>
    <dgm:cxn modelId="{A083C022-1717-4EAA-85A1-4FCD072FD241}" srcId="{F45EA034-6620-456C-8D2A-4FA1E4510402}" destId="{6B8A8326-81BA-4EAE-B7C6-E6D5001D001D}" srcOrd="1" destOrd="0" parTransId="{9D5E5785-A2DD-4E96-AB6C-7ACB2AE02072}" sibTransId="{4F2C78C0-3D9B-4FB4-8485-217E56BC2330}"/>
    <dgm:cxn modelId="{5D29674F-FD12-497D-AE8A-23D7430EEC1A}" srcId="{F45EA034-6620-456C-8D2A-4FA1E4510402}" destId="{FEE099A1-9A47-4CE0-9CC9-682AE16DBB24}" srcOrd="2" destOrd="0" parTransId="{A54922A3-42AD-426F-85D7-240A46EC677E}" sibTransId="{975548E8-3B00-4B2C-8282-C9B40B747B3D}"/>
    <dgm:cxn modelId="{345D29C4-3989-491F-A863-0D7921F89A97}" type="presOf" srcId="{9AF305BC-EC3E-454A-B305-001E7437BBBC}" destId="{E0864470-1DF7-4C70-BCE2-A6894FDCF835}" srcOrd="0" destOrd="0" presId="urn:microsoft.com/office/officeart/2005/8/layout/venn2"/>
    <dgm:cxn modelId="{6D9574EB-DA84-43BD-839B-4D63EF81D8F3}" type="presOf" srcId="{F45EA034-6620-456C-8D2A-4FA1E4510402}" destId="{99D33B4A-0684-4218-92D7-4AB446268B27}" srcOrd="0" destOrd="0" presId="urn:microsoft.com/office/officeart/2005/8/layout/venn2"/>
    <dgm:cxn modelId="{E3AA6018-DCF0-47AD-BDB4-51CB5B935DB0}" type="presOf" srcId="{6B8A8326-81BA-4EAE-B7C6-E6D5001D001D}" destId="{B865FD4B-BA9E-46CB-85D0-9B6A9CD42725}" srcOrd="1" destOrd="0" presId="urn:microsoft.com/office/officeart/2005/8/layout/venn2"/>
    <dgm:cxn modelId="{24C71DE3-3877-42A1-84C9-BD564863602B}" srcId="{F45EA034-6620-456C-8D2A-4FA1E4510402}" destId="{9AF305BC-EC3E-454A-B305-001E7437BBBC}" srcOrd="0" destOrd="0" parTransId="{EF259AFB-8F46-4A31-BDDB-AF6CD0A9E384}" sibTransId="{4F70A5B5-BE8D-498A-9275-B4A0C1D1EC3E}"/>
    <dgm:cxn modelId="{97070F26-75D1-4D79-B004-8781D3EBA49D}" type="presOf" srcId="{6B8A8326-81BA-4EAE-B7C6-E6D5001D001D}" destId="{FE6A48B1-9005-4921-8BAA-BD9BFB407023}" srcOrd="0" destOrd="0" presId="urn:microsoft.com/office/officeart/2005/8/layout/venn2"/>
    <dgm:cxn modelId="{96B221CD-0B32-4A4D-882D-578FFC466730}" type="presOf" srcId="{FEE099A1-9A47-4CE0-9CC9-682AE16DBB24}" destId="{C412FD2F-1B43-4A28-9041-39572194193E}" srcOrd="0" destOrd="0" presId="urn:microsoft.com/office/officeart/2005/8/layout/venn2"/>
    <dgm:cxn modelId="{BAF3BD01-8EAA-4672-B594-906729076ECA}" type="presParOf" srcId="{99D33B4A-0684-4218-92D7-4AB446268B27}" destId="{DA134FF9-F535-4AEB-9F73-39B8E1AC448A}" srcOrd="0" destOrd="0" presId="urn:microsoft.com/office/officeart/2005/8/layout/venn2"/>
    <dgm:cxn modelId="{4F2DAED4-BA93-48FF-9C85-97661F43F862}" type="presParOf" srcId="{DA134FF9-F535-4AEB-9F73-39B8E1AC448A}" destId="{E0864470-1DF7-4C70-BCE2-A6894FDCF835}" srcOrd="0" destOrd="0" presId="urn:microsoft.com/office/officeart/2005/8/layout/venn2"/>
    <dgm:cxn modelId="{8E592EBD-8EC6-40AD-87B4-E7C4B181B740}" type="presParOf" srcId="{DA134FF9-F535-4AEB-9F73-39B8E1AC448A}" destId="{990FB480-10EC-4D38-87B8-A95B8F6828F1}" srcOrd="1" destOrd="0" presId="urn:microsoft.com/office/officeart/2005/8/layout/venn2"/>
    <dgm:cxn modelId="{683963A8-04BF-4712-9C8D-895943FCB9F1}" type="presParOf" srcId="{99D33B4A-0684-4218-92D7-4AB446268B27}" destId="{D8C1139E-B5E7-4044-A866-D14B91A965DB}" srcOrd="1" destOrd="0" presId="urn:microsoft.com/office/officeart/2005/8/layout/venn2"/>
    <dgm:cxn modelId="{F728E7DC-3F9C-4896-B9B3-F66576862044}" type="presParOf" srcId="{D8C1139E-B5E7-4044-A866-D14B91A965DB}" destId="{FE6A48B1-9005-4921-8BAA-BD9BFB407023}" srcOrd="0" destOrd="0" presId="urn:microsoft.com/office/officeart/2005/8/layout/venn2"/>
    <dgm:cxn modelId="{7CAEBE4F-782C-43F5-AD01-8CD36491BF57}" type="presParOf" srcId="{D8C1139E-B5E7-4044-A866-D14B91A965DB}" destId="{B865FD4B-BA9E-46CB-85D0-9B6A9CD42725}" srcOrd="1" destOrd="0" presId="urn:microsoft.com/office/officeart/2005/8/layout/venn2"/>
    <dgm:cxn modelId="{3C3D8A5E-4DA1-4AB5-82AB-CDB7A914636A}" type="presParOf" srcId="{99D33B4A-0684-4218-92D7-4AB446268B27}" destId="{B5D04D85-1046-4519-B1B7-F61F134B12AB}" srcOrd="2" destOrd="0" presId="urn:microsoft.com/office/officeart/2005/8/layout/venn2"/>
    <dgm:cxn modelId="{32326724-2432-469C-8390-3053643375FB}" type="presParOf" srcId="{B5D04D85-1046-4519-B1B7-F61F134B12AB}" destId="{C412FD2F-1B43-4A28-9041-39572194193E}" srcOrd="0" destOrd="0" presId="urn:microsoft.com/office/officeart/2005/8/layout/venn2"/>
    <dgm:cxn modelId="{5A33D700-9B58-43BA-8C2D-75808DC4E111}" type="presParOf" srcId="{B5D04D85-1046-4519-B1B7-F61F134B12AB}" destId="{94216268-4879-4678-A449-E1123907B821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64470-1DF7-4C70-BCE2-A6894FDCF835}">
      <dsp:nvSpPr>
        <dsp:cNvPr id="0" name=""/>
        <dsp:cNvSpPr/>
      </dsp:nvSpPr>
      <dsp:spPr>
        <a:xfrm>
          <a:off x="8984" y="0"/>
          <a:ext cx="2227391" cy="2227391"/>
        </a:xfrm>
        <a:prstGeom prst="ellipse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System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733443" y="111369"/>
        <a:ext cx="778473" cy="334108"/>
      </dsp:txXfrm>
    </dsp:sp>
    <dsp:sp modelId="{FE6A48B1-9005-4921-8BAA-BD9BFB407023}">
      <dsp:nvSpPr>
        <dsp:cNvPr id="0" name=""/>
        <dsp:cNvSpPr/>
      </dsp:nvSpPr>
      <dsp:spPr>
        <a:xfrm>
          <a:off x="287408" y="556847"/>
          <a:ext cx="1670543" cy="167054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Role 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733443" y="661256"/>
        <a:ext cx="778473" cy="313226"/>
      </dsp:txXfrm>
    </dsp:sp>
    <dsp:sp modelId="{C412FD2F-1B43-4A28-9041-39572194193E}">
      <dsp:nvSpPr>
        <dsp:cNvPr id="0" name=""/>
        <dsp:cNvSpPr/>
      </dsp:nvSpPr>
      <dsp:spPr>
        <a:xfrm>
          <a:off x="565832" y="1113695"/>
          <a:ext cx="1113695" cy="1113695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Person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728929" y="1392119"/>
        <a:ext cx="787501" cy="5568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64470-1DF7-4C70-BCE2-A6894FDCF835}">
      <dsp:nvSpPr>
        <dsp:cNvPr id="0" name=""/>
        <dsp:cNvSpPr/>
      </dsp:nvSpPr>
      <dsp:spPr>
        <a:xfrm>
          <a:off x="8984" y="0"/>
          <a:ext cx="2227391" cy="2227391"/>
        </a:xfrm>
        <a:prstGeom prst="ellipse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System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733443" y="111369"/>
        <a:ext cx="778473" cy="334108"/>
      </dsp:txXfrm>
    </dsp:sp>
    <dsp:sp modelId="{FE6A48B1-9005-4921-8BAA-BD9BFB407023}">
      <dsp:nvSpPr>
        <dsp:cNvPr id="0" name=""/>
        <dsp:cNvSpPr/>
      </dsp:nvSpPr>
      <dsp:spPr>
        <a:xfrm>
          <a:off x="287408" y="556847"/>
          <a:ext cx="1670543" cy="167054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Role 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733443" y="661256"/>
        <a:ext cx="778473" cy="313226"/>
      </dsp:txXfrm>
    </dsp:sp>
    <dsp:sp modelId="{C412FD2F-1B43-4A28-9041-39572194193E}">
      <dsp:nvSpPr>
        <dsp:cNvPr id="0" name=""/>
        <dsp:cNvSpPr/>
      </dsp:nvSpPr>
      <dsp:spPr>
        <a:xfrm>
          <a:off x="565832" y="1113695"/>
          <a:ext cx="1113695" cy="1113695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Person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728929" y="1392119"/>
        <a:ext cx="787501" cy="5568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64470-1DF7-4C70-BCE2-A6894FDCF835}">
      <dsp:nvSpPr>
        <dsp:cNvPr id="0" name=""/>
        <dsp:cNvSpPr/>
      </dsp:nvSpPr>
      <dsp:spPr>
        <a:xfrm>
          <a:off x="0" y="106847"/>
          <a:ext cx="1889760" cy="1889760"/>
        </a:xfrm>
        <a:prstGeom prst="ellipse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</a:rPr>
            <a:t>System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614644" y="201335"/>
        <a:ext cx="660471" cy="283464"/>
      </dsp:txXfrm>
    </dsp:sp>
    <dsp:sp modelId="{FE6A48B1-9005-4921-8BAA-BD9BFB407023}">
      <dsp:nvSpPr>
        <dsp:cNvPr id="0" name=""/>
        <dsp:cNvSpPr/>
      </dsp:nvSpPr>
      <dsp:spPr>
        <a:xfrm>
          <a:off x="236219" y="579286"/>
          <a:ext cx="1417320" cy="1417320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</a:rPr>
            <a:t>Role 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614644" y="667869"/>
        <a:ext cx="660471" cy="265747"/>
      </dsp:txXfrm>
    </dsp:sp>
    <dsp:sp modelId="{C412FD2F-1B43-4A28-9041-39572194193E}">
      <dsp:nvSpPr>
        <dsp:cNvPr id="0" name=""/>
        <dsp:cNvSpPr/>
      </dsp:nvSpPr>
      <dsp:spPr>
        <a:xfrm>
          <a:off x="472440" y="1158574"/>
          <a:ext cx="944880" cy="944880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</a:rPr>
            <a:t>Person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610814" y="1394793"/>
        <a:ext cx="668131" cy="4724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64470-1DF7-4C70-BCE2-A6894FDCF835}">
      <dsp:nvSpPr>
        <dsp:cNvPr id="0" name=""/>
        <dsp:cNvSpPr/>
      </dsp:nvSpPr>
      <dsp:spPr>
        <a:xfrm>
          <a:off x="0" y="106847"/>
          <a:ext cx="1889760" cy="1889760"/>
        </a:xfrm>
        <a:prstGeom prst="ellipse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</a:rPr>
            <a:t>System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614644" y="201335"/>
        <a:ext cx="660471" cy="283464"/>
      </dsp:txXfrm>
    </dsp:sp>
    <dsp:sp modelId="{FE6A48B1-9005-4921-8BAA-BD9BFB407023}">
      <dsp:nvSpPr>
        <dsp:cNvPr id="0" name=""/>
        <dsp:cNvSpPr/>
      </dsp:nvSpPr>
      <dsp:spPr>
        <a:xfrm>
          <a:off x="236219" y="579286"/>
          <a:ext cx="1417320" cy="1417320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</a:rPr>
            <a:t>Role 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614644" y="667869"/>
        <a:ext cx="660471" cy="265747"/>
      </dsp:txXfrm>
    </dsp:sp>
    <dsp:sp modelId="{C412FD2F-1B43-4A28-9041-39572194193E}">
      <dsp:nvSpPr>
        <dsp:cNvPr id="0" name=""/>
        <dsp:cNvSpPr/>
      </dsp:nvSpPr>
      <dsp:spPr>
        <a:xfrm>
          <a:off x="472440" y="1158574"/>
          <a:ext cx="944880" cy="944880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</a:rPr>
            <a:t>Person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610814" y="1394793"/>
        <a:ext cx="668131" cy="4724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64470-1DF7-4C70-BCE2-A6894FDCF835}">
      <dsp:nvSpPr>
        <dsp:cNvPr id="0" name=""/>
        <dsp:cNvSpPr/>
      </dsp:nvSpPr>
      <dsp:spPr>
        <a:xfrm>
          <a:off x="0" y="24156"/>
          <a:ext cx="1584959" cy="1584959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b="1" kern="1200" dirty="0" smtClean="0">
              <a:solidFill>
                <a:schemeClr val="tx1"/>
              </a:solidFill>
            </a:rPr>
            <a:t>System</a:t>
          </a:r>
          <a:endParaRPr lang="en-US" sz="700" b="1" kern="1200" dirty="0">
            <a:solidFill>
              <a:schemeClr val="tx1"/>
            </a:solidFill>
          </a:endParaRPr>
        </a:p>
      </dsp:txBody>
      <dsp:txXfrm>
        <a:off x="515508" y="103404"/>
        <a:ext cx="553943" cy="237744"/>
      </dsp:txXfrm>
    </dsp:sp>
    <dsp:sp modelId="{FE6A48B1-9005-4921-8BAA-BD9BFB407023}">
      <dsp:nvSpPr>
        <dsp:cNvPr id="0" name=""/>
        <dsp:cNvSpPr/>
      </dsp:nvSpPr>
      <dsp:spPr>
        <a:xfrm>
          <a:off x="198119" y="420396"/>
          <a:ext cx="1188720" cy="1188720"/>
        </a:xfrm>
        <a:prstGeom prst="ellipse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b="1" kern="1200" dirty="0" smtClean="0">
              <a:solidFill>
                <a:schemeClr val="tx1"/>
              </a:solidFill>
            </a:rPr>
            <a:t>Role </a:t>
          </a:r>
          <a:endParaRPr lang="en-US" sz="700" b="1" kern="1200" dirty="0">
            <a:solidFill>
              <a:schemeClr val="tx1"/>
            </a:solidFill>
          </a:endParaRPr>
        </a:p>
      </dsp:txBody>
      <dsp:txXfrm>
        <a:off x="515508" y="494691"/>
        <a:ext cx="553943" cy="222885"/>
      </dsp:txXfrm>
    </dsp:sp>
    <dsp:sp modelId="{C412FD2F-1B43-4A28-9041-39572194193E}">
      <dsp:nvSpPr>
        <dsp:cNvPr id="0" name=""/>
        <dsp:cNvSpPr/>
      </dsp:nvSpPr>
      <dsp:spPr>
        <a:xfrm>
          <a:off x="396239" y="840793"/>
          <a:ext cx="792479" cy="792479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b="1" kern="1200" dirty="0" smtClean="0">
              <a:solidFill>
                <a:schemeClr val="tx1"/>
              </a:solidFill>
            </a:rPr>
            <a:t>Person</a:t>
          </a:r>
          <a:endParaRPr lang="en-US" sz="700" b="1" kern="1200" dirty="0">
            <a:solidFill>
              <a:schemeClr val="tx1"/>
            </a:solidFill>
          </a:endParaRPr>
        </a:p>
      </dsp:txBody>
      <dsp:txXfrm>
        <a:off x="512296" y="1038913"/>
        <a:ext cx="560367" cy="3962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554F7C-890C-467D-A11E-FE37D01E01C0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C7DEE-31D8-4CA7-84E1-6D59F87D8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27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Our goal – Get leaders to empathize</a:t>
            </a:r>
            <a:r>
              <a:rPr lang="en-US" baseline="0" dirty="0" smtClean="0"/>
              <a:t> with experience, and give you skill and confidence to discuss this topic in your community </a:t>
            </a:r>
          </a:p>
          <a:p>
            <a:endParaRPr lang="en-US" baseline="0" dirty="0" smtClean="0"/>
          </a:p>
          <a:p>
            <a:r>
              <a:rPr lang="en-US" baseline="0" dirty="0" smtClean="0"/>
              <a:t>Race isn’t the only important leadership factor – do you listen well, do you collaborate, etc.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Yet representation is a key democratic ideal. The Founding Fathers supposedly believed this…but they obviously didn’t.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our sector of the community, we must </a:t>
            </a:r>
            <a:r>
              <a:rPr lang="en-US" baseline="0" smtClean="0"/>
              <a:t>do better.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C7DEE-31D8-4CA7-84E1-6D59F87D8E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25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Decisions are being made by a white male majority, at all levels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C7DEE-31D8-4CA7-84E1-6D59F87D8E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11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relatives</a:t>
            </a:r>
          </a:p>
          <a:p>
            <a:endParaRPr lang="en-US" dirty="0"/>
          </a:p>
          <a:p>
            <a:r>
              <a:rPr lang="en-US" dirty="0"/>
              <a:t>CBPR</a:t>
            </a:r>
            <a:r>
              <a:rPr lang="en-US" baseline="0" dirty="0"/>
              <a:t>  is not ON, it is not just IN, it is WITH COMMUNITIES</a:t>
            </a:r>
          </a:p>
          <a:p>
            <a:endParaRPr lang="en-US" baseline="0" dirty="0"/>
          </a:p>
          <a:p>
            <a:r>
              <a:rPr lang="en-US" dirty="0"/>
              <a:t>There</a:t>
            </a:r>
            <a:r>
              <a:rPr lang="en-US" baseline="0" dirty="0"/>
              <a:t> are several different definitions of CBPR, these definitions have many of the same components that encourage a collaborative method that involves reciprocal relationships between communities and researchers. Today we will be using the definition used by a </a:t>
            </a:r>
            <a:r>
              <a:rPr lang="en-US" dirty="0"/>
              <a:t>WK Kellogg </a:t>
            </a:r>
            <a:r>
              <a:rPr lang="en-US" baseline="0" dirty="0"/>
              <a:t>foundation CBPR program</a:t>
            </a:r>
          </a:p>
          <a:p>
            <a:r>
              <a:rPr lang="en-US" baseline="0" dirty="0"/>
              <a:t> </a:t>
            </a:r>
            <a:r>
              <a:rPr lang="en-US" i="1" dirty="0"/>
              <a:t>“A collaborative approach to research that equitably involves all partners in the research process and recognizes the unique strengths that each brings.  CBPR begins with a research topic of importance to the community and has the aim of combining knowledge with action and achieving social change...”</a:t>
            </a:r>
            <a:endParaRPr lang="en-US" baseline="0" dirty="0"/>
          </a:p>
          <a:p>
            <a:endParaRPr lang="en-US" dirty="0"/>
          </a:p>
          <a:p>
            <a:r>
              <a:rPr lang="en-US" dirty="0"/>
              <a:t>Examples - Kenny Smoker, Spokane Native, United Indians, American Indian Community House,</a:t>
            </a:r>
            <a:r>
              <a:rPr lang="en-US" baseline="0" dirty="0"/>
              <a:t> Fairbanks Native Association</a:t>
            </a:r>
          </a:p>
          <a:p>
            <a:endParaRPr lang="en-US" baseline="0" dirty="0"/>
          </a:p>
          <a:p>
            <a:r>
              <a:rPr lang="en-US" baseline="0" dirty="0"/>
              <a:t>However, even CBPR assumes the ideas and science are generated by the academic partner, WHAT IF WE IMAGINE PAST THAT???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C6DF1-E9F6-41F2-A31A-8E2875DE40D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096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C7DEE-31D8-4CA7-84E1-6D59F87D8ED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80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026E2-E996-B947-9845-6A975BC0B03C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6ECCB-0349-1B41-9AE6-150AF7127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73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026E2-E996-B947-9845-6A975BC0B03C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6ECCB-0349-1B41-9AE6-150AF7127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04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026E2-E996-B947-9845-6A975BC0B03C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6ECCB-0349-1B41-9AE6-150AF7127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65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026E2-E996-B947-9845-6A975BC0B03C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6ECCB-0349-1B41-9AE6-150AF7127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85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026E2-E996-B947-9845-6A975BC0B03C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6ECCB-0349-1B41-9AE6-150AF7127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06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026E2-E996-B947-9845-6A975BC0B03C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6ECCB-0349-1B41-9AE6-150AF7127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75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026E2-E996-B947-9845-6A975BC0B03C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6ECCB-0349-1B41-9AE6-150AF7127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80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026E2-E996-B947-9845-6A975BC0B03C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6ECCB-0349-1B41-9AE6-150AF7127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88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026E2-E996-B947-9845-6A975BC0B03C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6ECCB-0349-1B41-9AE6-150AF7127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02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026E2-E996-B947-9845-6A975BC0B03C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6ECCB-0349-1B41-9AE6-150AF7127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9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026E2-E996-B947-9845-6A975BC0B03C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6ECCB-0349-1B41-9AE6-150AF7127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61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026E2-E996-B947-9845-6A975BC0B03C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6ECCB-0349-1B41-9AE6-150AF7127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1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269966"/>
            <a:ext cx="5534947" cy="6328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170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854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Locally in King County as well: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03854"/>
            <a:ext cx="8368974" cy="5007994"/>
          </a:xfrm>
        </p:spPr>
      </p:pic>
    </p:spTree>
    <p:extLst>
      <p:ext uri="{BB962C8B-B14F-4D97-AF65-F5344CB8AC3E}">
        <p14:creationId xmlns:p14="http://schemas.microsoft.com/office/powerpoint/2010/main" val="1452694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2988" y="378619"/>
            <a:ext cx="13716000" cy="77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360" y="1666240"/>
            <a:ext cx="6644640" cy="3033323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 can build the bridge </a:t>
            </a:r>
            <a:br>
              <a:rPr lang="en-US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but I can’t get people </a:t>
            </a:r>
            <a:br>
              <a:rPr lang="en-US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 walk across</a:t>
            </a:r>
            <a:endParaRPr lang="en-US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415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43" y="179669"/>
            <a:ext cx="9144000" cy="61036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015226" y="1457325"/>
            <a:ext cx="5085662" cy="4029075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endParaRPr lang="en-US" sz="2025" spc="338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4488" y="1131095"/>
            <a:ext cx="59150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>
              <a:solidFill>
                <a:schemeClr val="bg1"/>
              </a:solidFill>
            </a:endParaRPr>
          </a:p>
          <a:p>
            <a:pPr algn="ctr"/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2804" y="2890230"/>
            <a:ext cx="8738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C000"/>
                </a:solidFill>
              </a:rPr>
              <a:t>How are you supporting cultural expressions of leadership? How are you holding the blanket? </a:t>
            </a:r>
          </a:p>
        </p:txBody>
      </p:sp>
    </p:spTree>
    <p:extLst>
      <p:ext uri="{BB962C8B-B14F-4D97-AF65-F5344CB8AC3E}">
        <p14:creationId xmlns:p14="http://schemas.microsoft.com/office/powerpoint/2010/main" val="355026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108" y="1143563"/>
            <a:ext cx="7886700" cy="4110001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Is there a bridge that you need/want to walk over?</a:t>
            </a:r>
            <a:endParaRPr lang="en-US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906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something about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57175" lvl="1" indent="-257175"/>
            <a:r>
              <a:rPr lang="en-US" dirty="0"/>
              <a:t>A</a:t>
            </a:r>
            <a:r>
              <a:rPr lang="en-US" dirty="0" smtClean="0"/>
              <a:t>ct </a:t>
            </a:r>
          </a:p>
          <a:p>
            <a:pPr marL="257175" lvl="1" indent="-257175">
              <a:buFont typeface="Arial"/>
              <a:buChar char="•"/>
            </a:pPr>
            <a:r>
              <a:rPr lang="en-US" dirty="0" smtClean="0"/>
              <a:t>Be creative and take action about inequity of leadership that is non-diverse</a:t>
            </a:r>
          </a:p>
          <a:p>
            <a:pPr marL="257175" lvl="1" indent="-257175">
              <a:buFont typeface="Arial"/>
              <a:buChar char="•"/>
            </a:pPr>
            <a:r>
              <a:rPr lang="en-US" dirty="0" smtClean="0"/>
              <a:t>Be aware of your own biases and privilege</a:t>
            </a:r>
          </a:p>
          <a:p>
            <a:pPr marL="257175" lvl="1" indent="-257175">
              <a:buFont typeface="Arial"/>
              <a:buChar char="•"/>
            </a:pPr>
            <a:r>
              <a:rPr lang="en-US" dirty="0" smtClean="0"/>
              <a:t>Understand the risk and vulnerability that is inherent for people of color who are staff</a:t>
            </a:r>
          </a:p>
          <a:p>
            <a:pPr marL="257175" lvl="1" indent="-257175">
              <a:buFont typeface="Arial"/>
              <a:buChar char="•"/>
            </a:pPr>
            <a:r>
              <a:rPr lang="en-US" dirty="0" smtClean="0"/>
              <a:t>Be accessible, be vulnerable</a:t>
            </a:r>
          </a:p>
          <a:p>
            <a:pPr marL="257175" lvl="1" indent="-257175">
              <a:buFont typeface="Arial"/>
              <a:buChar char="•"/>
            </a:pPr>
            <a:r>
              <a:rPr lang="en-US" dirty="0" smtClean="0"/>
              <a:t>Practice cultural humility</a:t>
            </a:r>
          </a:p>
          <a:p>
            <a:pPr marL="257175" lvl="1" indent="-257175">
              <a:buFont typeface="Arial"/>
              <a:buChar char="•"/>
            </a:pPr>
            <a:r>
              <a:rPr lang="en-US" dirty="0" smtClean="0"/>
              <a:t>Name the elephant in the room</a:t>
            </a:r>
          </a:p>
          <a:p>
            <a:pPr marL="257175" lvl="1" indent="-257175">
              <a:buFont typeface="Arial"/>
              <a:buChar char="•"/>
            </a:pPr>
            <a:r>
              <a:rPr lang="en-US" dirty="0" smtClean="0"/>
              <a:t>Embrace the struggle</a:t>
            </a:r>
          </a:p>
          <a:p>
            <a:pPr marL="257175" lvl="1" indent="-257175">
              <a:buFont typeface="Arial"/>
              <a:buChar char="•"/>
            </a:pPr>
            <a:r>
              <a:rPr lang="en-US" dirty="0" smtClean="0"/>
              <a:t>LISTEN</a:t>
            </a:r>
          </a:p>
          <a:p>
            <a:pPr marL="257175" lvl="1" indent="-257175">
              <a:buFont typeface="Arial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3875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we/you do?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04920"/>
          </a:xfrm>
        </p:spPr>
        <p:txBody>
          <a:bodyPr>
            <a:normAutofit fontScale="92500" lnSpcReduction="10000"/>
          </a:bodyPr>
          <a:lstStyle/>
          <a:p>
            <a:pPr marL="342900" lvl="1" indent="-342900">
              <a:buFont typeface="Arial"/>
              <a:buChar char="•"/>
            </a:pPr>
            <a:r>
              <a:rPr lang="en-US" dirty="0" smtClean="0"/>
              <a:t>Notice, observe, discuss, and act 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 smtClean="0"/>
              <a:t>Speak up about to the inequity of leadership that is non-diverse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 smtClean="0"/>
              <a:t>Increase diversity of boards and staff through recruitment and development and sustenance </a:t>
            </a:r>
            <a:endParaRPr lang="en-US" dirty="0"/>
          </a:p>
          <a:p>
            <a:pPr marL="342900" lvl="1" indent="-342900">
              <a:buFont typeface="Arial"/>
              <a:buChar char="•"/>
            </a:pPr>
            <a:r>
              <a:rPr lang="en-US" dirty="0" smtClean="0"/>
              <a:t>Foster culture that challenges status quo 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 smtClean="0"/>
              <a:t>Get out on the street and talk to people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 smtClean="0"/>
              <a:t>Go into communities you don’t understand so that you can understand them better</a:t>
            </a:r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022" y="5620115"/>
            <a:ext cx="5185955" cy="123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30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ace equity summi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1981200" y="1585266"/>
            <a:ext cx="7162800" cy="3939264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steps of significance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7733" y="1589268"/>
            <a:ext cx="245533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Our board </a:t>
            </a:r>
          </a:p>
          <a:p>
            <a:r>
              <a:rPr lang="en-US" sz="2400" dirty="0" smtClean="0"/>
              <a:t>and staff are </a:t>
            </a:r>
          </a:p>
          <a:p>
            <a:r>
              <a:rPr lang="en-US" sz="2400" dirty="0" smtClean="0"/>
              <a:t>50% people </a:t>
            </a:r>
          </a:p>
          <a:p>
            <a:r>
              <a:rPr lang="en-US" sz="2400" dirty="0" smtClean="0"/>
              <a:t>of color 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Reducing </a:t>
            </a:r>
          </a:p>
          <a:p>
            <a:r>
              <a:rPr lang="en-US" sz="2400" dirty="0" smtClean="0"/>
              <a:t>racial </a:t>
            </a:r>
          </a:p>
          <a:p>
            <a:r>
              <a:rPr lang="en-US" sz="2400" dirty="0" smtClean="0"/>
              <a:t>disparities </a:t>
            </a:r>
          </a:p>
          <a:p>
            <a:r>
              <a:rPr lang="en-US" sz="2400" dirty="0" smtClean="0"/>
              <a:t>(in access </a:t>
            </a:r>
          </a:p>
          <a:p>
            <a:r>
              <a:rPr lang="en-US" sz="2400" dirty="0"/>
              <a:t>a</a:t>
            </a:r>
            <a:r>
              <a:rPr lang="en-US" sz="2400" dirty="0" smtClean="0"/>
              <a:t>nd outcomes) </a:t>
            </a:r>
          </a:p>
          <a:p>
            <a:r>
              <a:rPr lang="en-US" sz="2400" dirty="0" smtClean="0"/>
              <a:t>is one of our </a:t>
            </a:r>
          </a:p>
          <a:p>
            <a:r>
              <a:rPr lang="en-US" sz="2400" dirty="0" smtClean="0"/>
              <a:t>4 primary goals </a:t>
            </a:r>
          </a:p>
        </p:txBody>
      </p:sp>
    </p:spTree>
    <p:extLst>
      <p:ext uri="{BB962C8B-B14F-4D97-AF65-F5344CB8AC3E}">
        <p14:creationId xmlns:p14="http://schemas.microsoft.com/office/powerpoint/2010/main" val="1999521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3" y="1465828"/>
            <a:ext cx="2506134" cy="5680033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Taking action, including with </a:t>
            </a:r>
            <a:br>
              <a:rPr lang="en-US" sz="2400" dirty="0" smtClean="0"/>
            </a:br>
            <a:r>
              <a:rPr lang="en-US" sz="2400" dirty="0" smtClean="0"/>
              <a:t>funding 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Client </a:t>
            </a:r>
            <a:br>
              <a:rPr lang="en-US" sz="2400" dirty="0" smtClean="0"/>
            </a:br>
            <a:r>
              <a:rPr lang="en-US" sz="2400" dirty="0" smtClean="0"/>
              <a:t>engagement 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Advocacy </a:t>
            </a:r>
            <a:br>
              <a:rPr lang="en-US" sz="2400" dirty="0" smtClean="0"/>
            </a:br>
            <a:r>
              <a:rPr lang="en-US" sz="2400" dirty="0" smtClean="0"/>
              <a:t>focused </a:t>
            </a:r>
            <a:br>
              <a:rPr lang="en-US" sz="2400" dirty="0" smtClean="0"/>
            </a:br>
            <a:r>
              <a:rPr lang="en-US" sz="2400" dirty="0" smtClean="0"/>
              <a:t>on disparate </a:t>
            </a:r>
            <a:br>
              <a:rPr lang="en-US" sz="2400" dirty="0" smtClean="0"/>
            </a:br>
            <a:r>
              <a:rPr lang="en-US" sz="2400" dirty="0" smtClean="0"/>
              <a:t>impacts </a:t>
            </a:r>
            <a:br>
              <a:rPr lang="en-US" sz="2400" dirty="0" smtClean="0"/>
            </a:br>
            <a:endParaRPr lang="en-US" sz="2400" dirty="0"/>
          </a:p>
        </p:txBody>
      </p:sp>
      <p:pic>
        <p:nvPicPr>
          <p:cNvPr id="4" name="Content Placeholder 3" descr="DC advocacy jpeg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2099733" y="1855287"/>
            <a:ext cx="6910359" cy="380043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Small steps of significance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743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Who I 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960" y="2250441"/>
            <a:ext cx="6172200" cy="380365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Native Women</a:t>
            </a:r>
          </a:p>
          <a:p>
            <a:r>
              <a:rPr lang="en-US" dirty="0" smtClean="0"/>
              <a:t>41 years old </a:t>
            </a:r>
          </a:p>
          <a:p>
            <a:r>
              <a:rPr lang="en-US" dirty="0" smtClean="0"/>
              <a:t>Wife, Mother</a:t>
            </a:r>
          </a:p>
          <a:p>
            <a:r>
              <a:rPr lang="en-US" dirty="0" smtClean="0"/>
              <a:t>Sister, daughter</a:t>
            </a:r>
          </a:p>
          <a:p>
            <a:r>
              <a:rPr lang="en-US" dirty="0" smtClean="0"/>
              <a:t>Friend</a:t>
            </a:r>
          </a:p>
          <a:p>
            <a:r>
              <a:rPr lang="en-US" dirty="0" smtClean="0"/>
              <a:t>Homeowner</a:t>
            </a:r>
          </a:p>
          <a:p>
            <a:r>
              <a:rPr lang="en-US" dirty="0" smtClean="0"/>
              <a:t>Employee</a:t>
            </a:r>
          </a:p>
          <a:p>
            <a:r>
              <a:rPr lang="en-US" dirty="0" smtClean="0"/>
              <a:t>Born and raised in</a:t>
            </a:r>
            <a:br>
              <a:rPr lang="en-US" dirty="0" smtClean="0"/>
            </a:br>
            <a:r>
              <a:rPr lang="en-US" dirty="0" smtClean="0"/>
              <a:t>rural Alaska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375" y="2626361"/>
            <a:ext cx="3953287" cy="3965680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810281450"/>
              </p:ext>
            </p:extLst>
          </p:nvPr>
        </p:nvGraphicFramePr>
        <p:xfrm>
          <a:off x="6441440" y="195527"/>
          <a:ext cx="2245360" cy="2227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1035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Who I 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71533"/>
          </a:xfrm>
        </p:spPr>
        <p:txBody>
          <a:bodyPr/>
          <a:lstStyle/>
          <a:p>
            <a:r>
              <a:rPr lang="en-US" dirty="0" smtClean="0"/>
              <a:t>Male</a:t>
            </a:r>
          </a:p>
          <a:p>
            <a:r>
              <a:rPr lang="en-US" dirty="0" smtClean="0"/>
              <a:t>47 years old </a:t>
            </a:r>
          </a:p>
          <a:p>
            <a:r>
              <a:rPr lang="en-US" dirty="0" smtClean="0"/>
              <a:t>Husband, father</a:t>
            </a:r>
          </a:p>
          <a:p>
            <a:r>
              <a:rPr lang="en-US" dirty="0" smtClean="0"/>
              <a:t>Son, brother</a:t>
            </a:r>
          </a:p>
          <a:p>
            <a:r>
              <a:rPr lang="en-US" dirty="0" smtClean="0"/>
              <a:t>Friend</a:t>
            </a:r>
          </a:p>
          <a:p>
            <a:r>
              <a:rPr lang="en-US" dirty="0" smtClean="0"/>
              <a:t>Homeowner</a:t>
            </a:r>
          </a:p>
          <a:p>
            <a:r>
              <a:rPr lang="en-US" dirty="0" smtClean="0"/>
              <a:t>Employee</a:t>
            </a:r>
          </a:p>
          <a:p>
            <a:r>
              <a:rPr lang="en-US" dirty="0" smtClean="0"/>
              <a:t>Seattleite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IMG_44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333" y="2422918"/>
            <a:ext cx="5300136" cy="3975102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92255935"/>
              </p:ext>
            </p:extLst>
          </p:nvPr>
        </p:nvGraphicFramePr>
        <p:xfrm>
          <a:off x="6441440" y="195527"/>
          <a:ext cx="2245360" cy="2227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87875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At work, I 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891" y="1788277"/>
            <a:ext cx="6172200" cy="384175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Spokesperson </a:t>
            </a:r>
          </a:p>
          <a:p>
            <a:r>
              <a:rPr lang="en-US" dirty="0" smtClean="0"/>
              <a:t>Leader</a:t>
            </a:r>
          </a:p>
          <a:p>
            <a:r>
              <a:rPr lang="en-US" dirty="0" smtClean="0"/>
              <a:t>Attempt to influence policy</a:t>
            </a:r>
          </a:p>
          <a:p>
            <a:r>
              <a:rPr lang="en-US" dirty="0" smtClean="0"/>
              <a:t>Fundraiser</a:t>
            </a:r>
          </a:p>
          <a:p>
            <a:r>
              <a:rPr lang="en-US" dirty="0" smtClean="0"/>
              <a:t>Attempt to influence</a:t>
            </a:r>
          </a:p>
          <a:p>
            <a:r>
              <a:rPr lang="en-US" dirty="0" smtClean="0"/>
              <a:t>Decision-maker</a:t>
            </a:r>
          </a:p>
          <a:p>
            <a:r>
              <a:rPr lang="en-US" dirty="0" smtClean="0"/>
              <a:t>Hirer</a:t>
            </a:r>
          </a:p>
          <a:p>
            <a:r>
              <a:rPr lang="en-US" dirty="0" smtClean="0"/>
              <a:t>The boss</a:t>
            </a:r>
          </a:p>
          <a:p>
            <a:r>
              <a:rPr lang="en-US" dirty="0" smtClean="0"/>
              <a:t>Often ask to represent ALL </a:t>
            </a:r>
            <a:br>
              <a:rPr lang="en-US" dirty="0" smtClean="0"/>
            </a:br>
            <a:r>
              <a:rPr lang="en-US" dirty="0" smtClean="0"/>
              <a:t>Native people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345830"/>
            <a:ext cx="2464983" cy="4382193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153979641"/>
              </p:ext>
            </p:extLst>
          </p:nvPr>
        </p:nvGraphicFramePr>
        <p:xfrm>
          <a:off x="7109098" y="61966"/>
          <a:ext cx="1889760" cy="2103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6959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My role </a:t>
            </a:r>
            <a:r>
              <a:rPr lang="en-US" sz="1800" dirty="0" smtClean="0"/>
              <a:t>(and how I’m viewed by others) 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2333"/>
          </a:xfrm>
        </p:spPr>
        <p:txBody>
          <a:bodyPr>
            <a:normAutofit lnSpcReduction="10000"/>
          </a:bodyPr>
          <a:lstStyle/>
          <a:p>
            <a:r>
              <a:rPr lang="en-US" smtClean="0"/>
              <a:t>Spokesperson </a:t>
            </a:r>
          </a:p>
          <a:p>
            <a:r>
              <a:rPr lang="en-US" smtClean="0"/>
              <a:t>Leader</a:t>
            </a:r>
          </a:p>
          <a:p>
            <a:r>
              <a:rPr lang="en-US" smtClean="0"/>
              <a:t>Policy setter</a:t>
            </a:r>
          </a:p>
          <a:p>
            <a:r>
              <a:rPr lang="en-US" smtClean="0"/>
              <a:t>Funder</a:t>
            </a:r>
          </a:p>
          <a:p>
            <a:r>
              <a:rPr lang="en-US" smtClean="0"/>
              <a:t>Influencer</a:t>
            </a:r>
          </a:p>
          <a:p>
            <a:r>
              <a:rPr lang="en-US" smtClean="0"/>
              <a:t>Decision-maker</a:t>
            </a:r>
          </a:p>
          <a:p>
            <a:r>
              <a:rPr lang="en-US" smtClean="0"/>
              <a:t>Hirer</a:t>
            </a:r>
          </a:p>
          <a:p>
            <a:r>
              <a:rPr lang="en-US" smtClean="0"/>
              <a:t>The boss</a:t>
            </a:r>
          </a:p>
          <a:p>
            <a:r>
              <a:rPr lang="en-US" smtClean="0"/>
              <a:t>White male </a:t>
            </a:r>
            <a:endParaRPr lang="en-US" dirty="0" smtClean="0"/>
          </a:p>
        </p:txBody>
      </p:sp>
      <p:pic>
        <p:nvPicPr>
          <p:cNvPr id="5" name="Picture 4" descr="Putnam at Focus Poppe report relea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318" y="2913201"/>
            <a:ext cx="5473700" cy="3651984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179217298"/>
              </p:ext>
            </p:extLst>
          </p:nvPr>
        </p:nvGraphicFramePr>
        <p:xfrm>
          <a:off x="7109098" y="61966"/>
          <a:ext cx="1889760" cy="2103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81987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698" y="-91122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The work we do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" y="1051878"/>
            <a:ext cx="7741920" cy="5699031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2973301"/>
              </p:ext>
            </p:extLst>
          </p:nvPr>
        </p:nvGraphicFramePr>
        <p:xfrm>
          <a:off x="7550331" y="12647"/>
          <a:ext cx="1584960" cy="1633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5185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1624749"/>
            <a:ext cx="8229600" cy="1143000"/>
          </a:xfrm>
        </p:spPr>
        <p:txBody>
          <a:bodyPr/>
          <a:lstStyle/>
          <a:p>
            <a:pPr algn="r"/>
            <a:r>
              <a:rPr lang="en-US" dirty="0" smtClean="0"/>
              <a:t>Nationally </a:t>
            </a:r>
            <a:endParaRPr lang="en-US" dirty="0"/>
          </a:p>
        </p:txBody>
      </p:sp>
      <p:pic>
        <p:nvPicPr>
          <p:cNvPr id="4" name="Content Placeholder 3" descr="freedom caucu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9" b="13779"/>
          <a:stretch>
            <a:fillRect/>
          </a:stretch>
        </p:blipFill>
        <p:spPr>
          <a:xfrm>
            <a:off x="13212" y="1264431"/>
            <a:ext cx="5663176" cy="311452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" y="51721"/>
            <a:ext cx="5902961" cy="12127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0" y="3107111"/>
            <a:ext cx="5466078" cy="363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23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8"/>
            <a:ext cx="8229600" cy="1143000"/>
          </a:xfrm>
        </p:spPr>
        <p:txBody>
          <a:bodyPr/>
          <a:lstStyle/>
          <a:p>
            <a:r>
              <a:rPr lang="en-US" dirty="0" smtClean="0"/>
              <a:t>And statewide: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09" y="883920"/>
            <a:ext cx="7432403" cy="5862320"/>
          </a:xfrm>
        </p:spPr>
      </p:pic>
    </p:spTree>
    <p:extLst>
      <p:ext uri="{BB962C8B-B14F-4D97-AF65-F5344CB8AC3E}">
        <p14:creationId xmlns:p14="http://schemas.microsoft.com/office/powerpoint/2010/main" val="992837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2017 as well: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645" y="2753862"/>
            <a:ext cx="1990355" cy="1990355"/>
          </a:xfrm>
        </p:spPr>
      </p:pic>
      <p:pic>
        <p:nvPicPr>
          <p:cNvPr id="4" name="Content Placeholder 3" descr="H20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1" b="14971"/>
          <a:stretch>
            <a:fillRect/>
          </a:stretch>
        </p:blipFill>
        <p:spPr>
          <a:xfrm>
            <a:off x="-172720" y="1758685"/>
            <a:ext cx="7166277" cy="456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974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489</Words>
  <Application>Microsoft Office PowerPoint</Application>
  <PresentationFormat>On-screen Show (4:3)</PresentationFormat>
  <Paragraphs>117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 Unicode MS</vt:lpstr>
      <vt:lpstr>Arial</vt:lpstr>
      <vt:lpstr>Calibri</vt:lpstr>
      <vt:lpstr>Helvetica Neue</vt:lpstr>
      <vt:lpstr>Office Theme</vt:lpstr>
      <vt:lpstr>PowerPoint Presentation</vt:lpstr>
      <vt:lpstr>Who I am</vt:lpstr>
      <vt:lpstr>Who I am</vt:lpstr>
      <vt:lpstr>At work, I am</vt:lpstr>
      <vt:lpstr>My role (and how I’m viewed by others) </vt:lpstr>
      <vt:lpstr>The work we do </vt:lpstr>
      <vt:lpstr>Nationally </vt:lpstr>
      <vt:lpstr>And statewide:</vt:lpstr>
      <vt:lpstr>In 2017 as well: </vt:lpstr>
      <vt:lpstr>Locally in King County as well:</vt:lpstr>
      <vt:lpstr>PowerPoint Presentation</vt:lpstr>
      <vt:lpstr>I can build the bridge  but I can’t get people  to walk across</vt:lpstr>
      <vt:lpstr>PowerPoint Presentation</vt:lpstr>
      <vt:lpstr>Is there a bridge that you need/want to walk over?</vt:lpstr>
      <vt:lpstr>Do something about it</vt:lpstr>
      <vt:lpstr>What can we/you do? </vt:lpstr>
      <vt:lpstr>Small steps of significance </vt:lpstr>
      <vt:lpstr>Taking action, including with  funding   Client  engagement    Advocacy  focused  on disparate  impacts  </vt:lpstr>
    </vt:vector>
  </TitlesOfParts>
  <Company>Building Changes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Putnam</dc:creator>
  <cp:lastModifiedBy>Putnam, Mark</cp:lastModifiedBy>
  <cp:revision>23</cp:revision>
  <dcterms:created xsi:type="dcterms:W3CDTF">2017-05-09T03:09:13Z</dcterms:created>
  <dcterms:modified xsi:type="dcterms:W3CDTF">2017-05-10T15:37:57Z</dcterms:modified>
</cp:coreProperties>
</file>