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John Freeburg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Living with schizophrenia</a:t>
            </a:r>
          </a:p>
        </p:txBody>
      </p:sp>
    </p:spTree>
    <p:extLst>
      <p:ext uri="{BB962C8B-B14F-4D97-AF65-F5344CB8AC3E}">
        <p14:creationId xmlns:p14="http://schemas.microsoft.com/office/powerpoint/2010/main" val="48852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Days	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10" b="22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John with his younger brother in Tokyo with their nanny, Terry.</a:t>
            </a:r>
          </a:p>
        </p:txBody>
      </p:sp>
    </p:spTree>
    <p:extLst>
      <p:ext uri="{BB962C8B-B14F-4D97-AF65-F5344CB8AC3E}">
        <p14:creationId xmlns:p14="http://schemas.microsoft.com/office/powerpoint/2010/main" val="168264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days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770" r="1477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John and playmates in Tokyo</a:t>
            </a:r>
          </a:p>
        </p:txBody>
      </p:sp>
    </p:spTree>
    <p:extLst>
      <p:ext uri="{BB962C8B-B14F-4D97-AF65-F5344CB8AC3E}">
        <p14:creationId xmlns:p14="http://schemas.microsoft.com/office/powerpoint/2010/main" val="247610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5" name="Picture 2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2" name="Rectangle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552" r="5035" b="3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John with his children</a:t>
            </a:r>
          </a:p>
          <a:p>
            <a:r>
              <a:rPr lang="en-US" dirty="0"/>
              <a:t>Holidays 1999</a:t>
            </a:r>
          </a:p>
        </p:txBody>
      </p:sp>
    </p:spTree>
    <p:extLst>
      <p:ext uri="{BB962C8B-B14F-4D97-AF65-F5344CB8AC3E}">
        <p14:creationId xmlns:p14="http://schemas.microsoft.com/office/powerpoint/2010/main" val="194572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86" r="59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John and his son in Port Orchard, WA</a:t>
            </a:r>
          </a:p>
        </p:txBody>
      </p:sp>
    </p:spTree>
    <p:extLst>
      <p:ext uri="{BB962C8B-B14F-4D97-AF65-F5344CB8AC3E}">
        <p14:creationId xmlns:p14="http://schemas.microsoft.com/office/powerpoint/2010/main" val="401899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5" name="Picture 2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2" name="Rectangle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recovery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Fighting stigma by being visible</a:t>
            </a:r>
          </a:p>
          <a:p>
            <a:r>
              <a:rPr lang="en-US" dirty="0"/>
              <a:t>Armed Forces Day Parade</a:t>
            </a:r>
          </a:p>
          <a:p>
            <a:r>
              <a:rPr lang="en-US" dirty="0"/>
              <a:t>Bremerton, WA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135" y="1044013"/>
            <a:ext cx="5104283" cy="406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1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5" name="Picture 2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2" name="Rectangle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Growing family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John’s daughter and son-in-law, and his new grandbabies!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254" y="1021590"/>
            <a:ext cx="4960163" cy="40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56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5" name="Picture 2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2" name="Rectangle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visibility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Armed Forces Day Parade</a:t>
            </a:r>
          </a:p>
          <a:p>
            <a:r>
              <a:rPr lang="en-US" dirty="0"/>
              <a:t>Bremerton, WA</a:t>
            </a:r>
          </a:p>
          <a:p>
            <a:r>
              <a:rPr lang="en-US" dirty="0"/>
              <a:t>John was president of the NAMI Kitsap County Affiliate and marched in the parade with NAMI Kitsap and PEERS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074" y="1289890"/>
            <a:ext cx="5060496" cy="335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8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5" name="Picture 2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2" name="Rectangle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Living life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John with his family celebrating Easter </a:t>
            </a:r>
            <a:r>
              <a:rPr lang="en-US"/>
              <a:t>in Brooklyn, NY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010" y="1024758"/>
            <a:ext cx="5250067" cy="402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1580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88</TotalTime>
  <Words>108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Gallery</vt:lpstr>
      <vt:lpstr>John Freeburg</vt:lpstr>
      <vt:lpstr>Early Days </vt:lpstr>
      <vt:lpstr>Early days</vt:lpstr>
      <vt:lpstr>family</vt:lpstr>
      <vt:lpstr>family</vt:lpstr>
      <vt:lpstr>recovery</vt:lpstr>
      <vt:lpstr>Growing family</vt:lpstr>
      <vt:lpstr>visibility</vt:lpstr>
      <vt:lpstr>Living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Freeburg</dc:title>
  <dc:creator>Lauren</dc:creator>
  <cp:lastModifiedBy>Lauren</cp:lastModifiedBy>
  <cp:revision>4</cp:revision>
  <dcterms:created xsi:type="dcterms:W3CDTF">2017-05-07T20:10:33Z</dcterms:created>
  <dcterms:modified xsi:type="dcterms:W3CDTF">2017-05-08T18:24:20Z</dcterms:modified>
</cp:coreProperties>
</file>