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jpeg"/>
  <Override PartName="/ppt/media/image10.jpg" ContentType="image/jpeg"/>
  <Override PartName="/ppt/notesSlides/notesSlide3.xml" ContentType="application/vnd.openxmlformats-officedocument.presentationml.notesSlide+xml"/>
  <Override PartName="/ppt/media/image24.jpg" ContentType="image/jpeg"/>
  <Override PartName="/ppt/media/image28.jpg" ContentType="image/jpeg"/>
  <Override PartName="/ppt/media/image29.jpg" ContentType="image/jpeg"/>
  <Override PartName="/ppt/media/image32.jpg" ContentType="image/jpeg"/>
  <Override PartName="/ppt/media/image3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7" r:id="rId2"/>
    <p:sldId id="257" r:id="rId3"/>
    <p:sldId id="272" r:id="rId4"/>
    <p:sldId id="291" r:id="rId5"/>
    <p:sldId id="292" r:id="rId6"/>
    <p:sldId id="259" r:id="rId7"/>
    <p:sldId id="280" r:id="rId8"/>
    <p:sldId id="261" r:id="rId9"/>
    <p:sldId id="262" r:id="rId10"/>
    <p:sldId id="293" r:id="rId11"/>
    <p:sldId id="294" r:id="rId12"/>
    <p:sldId id="263" r:id="rId13"/>
    <p:sldId id="264" r:id="rId14"/>
    <p:sldId id="265" r:id="rId15"/>
    <p:sldId id="267" r:id="rId16"/>
    <p:sldId id="282" r:id="rId17"/>
    <p:sldId id="284" r:id="rId1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9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6" autoAdjust="0"/>
    <p:restoredTop sz="94660"/>
  </p:normalViewPr>
  <p:slideViewPr>
    <p:cSldViewPr>
      <p:cViewPr varScale="1">
        <p:scale>
          <a:sx n="86" d="100"/>
          <a:sy n="86" d="100"/>
        </p:scale>
        <p:origin x="107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D8EB6-57DA-442D-8AD4-13F4F7587F91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DFE43-6A7E-45A6-99D0-E133DE70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25B88-EE8F-4A19-ABA1-DEFAE2C8F8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5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25B88-EE8F-4A19-ABA1-DEFAE2C8F8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defTabSz="91440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25B88-EE8F-4A19-ABA1-DEFAE2C8F87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2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25B88-EE8F-4A19-ABA1-DEFAE2C8F87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8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25B88-EE8F-4A19-ABA1-DEFAE2C8F87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1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rgbClr val="5A95A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5A95A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79350" y="5900155"/>
            <a:ext cx="2467109" cy="9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693928" y="5787468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87"/>
                </a:lnTo>
                <a:lnTo>
                  <a:pt x="23761" y="47548"/>
                </a:lnTo>
                <a:lnTo>
                  <a:pt x="47523" y="23787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694563" y="567385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26" y="0"/>
                </a:moveTo>
                <a:lnTo>
                  <a:pt x="0" y="23126"/>
                </a:lnTo>
                <a:lnTo>
                  <a:pt x="23126" y="46240"/>
                </a:lnTo>
                <a:lnTo>
                  <a:pt x="46266" y="23126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696151" y="5561168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39" y="0"/>
                </a:moveTo>
                <a:lnTo>
                  <a:pt x="0" y="21539"/>
                </a:lnTo>
                <a:lnTo>
                  <a:pt x="21539" y="43065"/>
                </a:lnTo>
                <a:lnTo>
                  <a:pt x="43091" y="21539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697408" y="544816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20281" y="0"/>
                </a:moveTo>
                <a:lnTo>
                  <a:pt x="0" y="20256"/>
                </a:lnTo>
                <a:lnTo>
                  <a:pt x="20281" y="40551"/>
                </a:lnTo>
                <a:lnTo>
                  <a:pt x="40563" y="20256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698678" y="533515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698996" y="522123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694" y="0"/>
                </a:moveTo>
                <a:lnTo>
                  <a:pt x="0" y="18669"/>
                </a:lnTo>
                <a:lnTo>
                  <a:pt x="18694" y="37376"/>
                </a:lnTo>
                <a:lnTo>
                  <a:pt x="37401" y="18669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700266" y="51082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61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4700583" y="49942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106"/>
                </a:lnTo>
                <a:lnTo>
                  <a:pt x="17106" y="34201"/>
                </a:lnTo>
                <a:lnTo>
                  <a:pt x="34213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4701840" y="48812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4702171" y="476730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19" y="0"/>
                </a:moveTo>
                <a:lnTo>
                  <a:pt x="0" y="15519"/>
                </a:lnTo>
                <a:lnTo>
                  <a:pt x="15519" y="31051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702806" y="465366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84" y="0"/>
                </a:moveTo>
                <a:lnTo>
                  <a:pt x="0" y="14909"/>
                </a:lnTo>
                <a:lnTo>
                  <a:pt x="14884" y="29794"/>
                </a:lnTo>
                <a:lnTo>
                  <a:pt x="29781" y="14909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4703123" y="453971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4703123" y="44254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4703441" y="431151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498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4703745" y="4197564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4704393" y="408392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06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4704698" y="396995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30"/>
                </a:lnTo>
                <a:lnTo>
                  <a:pt x="12992" y="26022"/>
                </a:lnTo>
                <a:lnTo>
                  <a:pt x="25984" y="13030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4704698" y="385570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4704698" y="37414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4704698" y="362717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4704698" y="351288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6009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4704698" y="339861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17"/>
                </a:lnTo>
                <a:lnTo>
                  <a:pt x="12992" y="26009"/>
                </a:lnTo>
                <a:lnTo>
                  <a:pt x="25984" y="13017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4704698" y="328436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84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4704698" y="317010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2992"/>
                </a:lnTo>
                <a:lnTo>
                  <a:pt x="12992" y="25971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4704063" y="305519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4703745" y="294059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4703441" y="282602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4703123" y="271143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79"/>
                </a:lnTo>
                <a:lnTo>
                  <a:pt x="14566" y="29159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4703123" y="25971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79"/>
                </a:lnTo>
                <a:lnTo>
                  <a:pt x="14566" y="29159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4702476" y="248227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14"/>
                </a:lnTo>
                <a:lnTo>
                  <a:pt x="15214" y="30403"/>
                </a:lnTo>
                <a:lnTo>
                  <a:pt x="30429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4702171" y="236769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19" y="0"/>
                </a:moveTo>
                <a:lnTo>
                  <a:pt x="0" y="15519"/>
                </a:lnTo>
                <a:lnTo>
                  <a:pt x="15519" y="31038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4701218" y="2252473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71" y="0"/>
                </a:moveTo>
                <a:lnTo>
                  <a:pt x="0" y="16471"/>
                </a:lnTo>
                <a:lnTo>
                  <a:pt x="16471" y="32943"/>
                </a:lnTo>
                <a:lnTo>
                  <a:pt x="32943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4700901" y="213787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789" y="0"/>
                </a:moveTo>
                <a:lnTo>
                  <a:pt x="0" y="16802"/>
                </a:lnTo>
                <a:lnTo>
                  <a:pt x="16789" y="33604"/>
                </a:lnTo>
                <a:lnTo>
                  <a:pt x="33591" y="16802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4700266" y="202298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61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4699625" y="1926145"/>
            <a:ext cx="36195" cy="18415"/>
          </a:xfrm>
          <a:custGeom>
            <a:avLst/>
            <a:gdLst/>
            <a:ahLst/>
            <a:cxnLst/>
            <a:rect l="l" t="t" r="r" b="b"/>
            <a:pathLst>
              <a:path w="36195" h="18414">
                <a:moveTo>
                  <a:pt x="36131" y="0"/>
                </a:moveTo>
                <a:lnTo>
                  <a:pt x="0" y="0"/>
                </a:lnTo>
                <a:lnTo>
                  <a:pt x="18059" y="18059"/>
                </a:lnTo>
                <a:lnTo>
                  <a:pt x="361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4808197" y="5787468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87"/>
                </a:lnTo>
                <a:lnTo>
                  <a:pt x="23761" y="47548"/>
                </a:lnTo>
                <a:lnTo>
                  <a:pt x="47523" y="23787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4808832" y="567385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26" y="0"/>
                </a:moveTo>
                <a:lnTo>
                  <a:pt x="0" y="23126"/>
                </a:lnTo>
                <a:lnTo>
                  <a:pt x="23126" y="46240"/>
                </a:lnTo>
                <a:lnTo>
                  <a:pt x="46266" y="23126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4810419" y="5561168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39" y="0"/>
                </a:moveTo>
                <a:lnTo>
                  <a:pt x="0" y="21539"/>
                </a:lnTo>
                <a:lnTo>
                  <a:pt x="21539" y="43065"/>
                </a:lnTo>
                <a:lnTo>
                  <a:pt x="43078" y="21539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4811676" y="544816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20281" y="0"/>
                </a:moveTo>
                <a:lnTo>
                  <a:pt x="0" y="20256"/>
                </a:lnTo>
                <a:lnTo>
                  <a:pt x="20281" y="40551"/>
                </a:lnTo>
                <a:lnTo>
                  <a:pt x="40563" y="20256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4812946" y="533515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4813264" y="522123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694" y="0"/>
                </a:moveTo>
                <a:lnTo>
                  <a:pt x="0" y="18669"/>
                </a:lnTo>
                <a:lnTo>
                  <a:pt x="18694" y="37376"/>
                </a:lnTo>
                <a:lnTo>
                  <a:pt x="37388" y="18669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4814534" y="51082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61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4814851" y="49942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106"/>
                </a:lnTo>
                <a:lnTo>
                  <a:pt x="17106" y="34201"/>
                </a:lnTo>
                <a:lnTo>
                  <a:pt x="34213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4816109" y="48812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4816439" y="476730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19" y="0"/>
                </a:moveTo>
                <a:lnTo>
                  <a:pt x="0" y="15519"/>
                </a:lnTo>
                <a:lnTo>
                  <a:pt x="15519" y="31051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4817074" y="465366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84" y="0"/>
                </a:moveTo>
                <a:lnTo>
                  <a:pt x="0" y="14909"/>
                </a:lnTo>
                <a:lnTo>
                  <a:pt x="14884" y="29794"/>
                </a:lnTo>
                <a:lnTo>
                  <a:pt x="29768" y="14909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4817391" y="453971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4817391" y="44254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4817696" y="431151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4818014" y="4197564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4818649" y="408392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4818966" y="396995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30"/>
                </a:lnTo>
                <a:lnTo>
                  <a:pt x="12992" y="26022"/>
                </a:lnTo>
                <a:lnTo>
                  <a:pt x="25984" y="13030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4818966" y="385570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4818966" y="37414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4818966" y="362717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4818966" y="351288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6009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4818966" y="339861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17"/>
                </a:lnTo>
                <a:lnTo>
                  <a:pt x="12992" y="26009"/>
                </a:lnTo>
                <a:lnTo>
                  <a:pt x="25984" y="13017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4818966" y="328436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84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4818966" y="317010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2992"/>
                </a:lnTo>
                <a:lnTo>
                  <a:pt x="12992" y="25971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4818331" y="305519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4818014" y="294059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4817696" y="282602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4817391" y="271143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79"/>
                </a:lnTo>
                <a:lnTo>
                  <a:pt x="14566" y="29159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4817391" y="25971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79"/>
                </a:lnTo>
                <a:lnTo>
                  <a:pt x="14566" y="29159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4816744" y="248227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14"/>
                </a:lnTo>
                <a:lnTo>
                  <a:pt x="15214" y="30403"/>
                </a:lnTo>
                <a:lnTo>
                  <a:pt x="30429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4816439" y="236769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19" y="0"/>
                </a:moveTo>
                <a:lnTo>
                  <a:pt x="0" y="15519"/>
                </a:lnTo>
                <a:lnTo>
                  <a:pt x="15519" y="31038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4815487" y="2252473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71" y="0"/>
                </a:moveTo>
                <a:lnTo>
                  <a:pt x="0" y="16471"/>
                </a:lnTo>
                <a:lnTo>
                  <a:pt x="16471" y="32943"/>
                </a:lnTo>
                <a:lnTo>
                  <a:pt x="32943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4815169" y="213787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789" y="0"/>
                </a:moveTo>
                <a:lnTo>
                  <a:pt x="0" y="16802"/>
                </a:lnTo>
                <a:lnTo>
                  <a:pt x="16789" y="33604"/>
                </a:lnTo>
                <a:lnTo>
                  <a:pt x="33578" y="16802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4814534" y="202298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61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4813895" y="1926145"/>
            <a:ext cx="36195" cy="18415"/>
          </a:xfrm>
          <a:custGeom>
            <a:avLst/>
            <a:gdLst/>
            <a:ahLst/>
            <a:cxnLst/>
            <a:rect l="l" t="t" r="r" b="b"/>
            <a:pathLst>
              <a:path w="36195" h="18414">
                <a:moveTo>
                  <a:pt x="36131" y="0"/>
                </a:moveTo>
                <a:lnTo>
                  <a:pt x="0" y="0"/>
                </a:lnTo>
                <a:lnTo>
                  <a:pt x="18059" y="18059"/>
                </a:lnTo>
                <a:lnTo>
                  <a:pt x="361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4923089" y="5788106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9" y="0"/>
                </a:moveTo>
                <a:lnTo>
                  <a:pt x="0" y="23152"/>
                </a:lnTo>
                <a:lnTo>
                  <a:pt x="23139" y="46266"/>
                </a:lnTo>
                <a:lnTo>
                  <a:pt x="46278" y="23152"/>
                </a:lnTo>
                <a:lnTo>
                  <a:pt x="231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4924359" y="567510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869" y="0"/>
                </a:moveTo>
                <a:lnTo>
                  <a:pt x="0" y="21869"/>
                </a:lnTo>
                <a:lnTo>
                  <a:pt x="21869" y="43751"/>
                </a:lnTo>
                <a:lnTo>
                  <a:pt x="43738" y="21869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4925946" y="556244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20281" y="0"/>
                </a:moveTo>
                <a:lnTo>
                  <a:pt x="0" y="20256"/>
                </a:lnTo>
                <a:lnTo>
                  <a:pt x="20281" y="40551"/>
                </a:lnTo>
                <a:lnTo>
                  <a:pt x="40563" y="20256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4926898" y="544910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29" y="0"/>
                </a:moveTo>
                <a:lnTo>
                  <a:pt x="0" y="19329"/>
                </a:lnTo>
                <a:lnTo>
                  <a:pt x="19329" y="38671"/>
                </a:lnTo>
                <a:lnTo>
                  <a:pt x="38646" y="19329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4927851" y="533579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89"/>
                </a:lnTo>
                <a:lnTo>
                  <a:pt x="18376" y="36766"/>
                </a:lnTo>
                <a:lnTo>
                  <a:pt x="36753" y="18389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4928486" y="522216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741" y="0"/>
                </a:moveTo>
                <a:lnTo>
                  <a:pt x="0" y="17741"/>
                </a:lnTo>
                <a:lnTo>
                  <a:pt x="17741" y="35471"/>
                </a:lnTo>
                <a:lnTo>
                  <a:pt x="35483" y="17741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4929439" y="51088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802"/>
                </a:lnTo>
                <a:lnTo>
                  <a:pt x="16789" y="33591"/>
                </a:lnTo>
                <a:lnTo>
                  <a:pt x="33578" y="16802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4930073" y="499522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54" y="0"/>
                </a:moveTo>
                <a:lnTo>
                  <a:pt x="0" y="16154"/>
                </a:lnTo>
                <a:lnTo>
                  <a:pt x="16154" y="32296"/>
                </a:lnTo>
                <a:lnTo>
                  <a:pt x="32308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k object 95"/>
          <p:cNvSpPr/>
          <p:nvPr/>
        </p:nvSpPr>
        <p:spPr>
          <a:xfrm>
            <a:off x="4931013" y="488189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14"/>
                </a:lnTo>
                <a:lnTo>
                  <a:pt x="15214" y="30416"/>
                </a:lnTo>
                <a:lnTo>
                  <a:pt x="30429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k object 96"/>
          <p:cNvSpPr/>
          <p:nvPr/>
        </p:nvSpPr>
        <p:spPr>
          <a:xfrm>
            <a:off x="4931648" y="476826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59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k object 97"/>
          <p:cNvSpPr/>
          <p:nvPr/>
        </p:nvSpPr>
        <p:spPr>
          <a:xfrm>
            <a:off x="4931966" y="4654316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k object 98"/>
          <p:cNvSpPr/>
          <p:nvPr/>
        </p:nvSpPr>
        <p:spPr>
          <a:xfrm>
            <a:off x="4932283" y="454036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k object 99"/>
          <p:cNvSpPr/>
          <p:nvPr/>
        </p:nvSpPr>
        <p:spPr>
          <a:xfrm>
            <a:off x="4932283" y="442608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k object 100"/>
          <p:cNvSpPr/>
          <p:nvPr/>
        </p:nvSpPr>
        <p:spPr>
          <a:xfrm>
            <a:off x="4932918" y="431245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k object 101"/>
          <p:cNvSpPr/>
          <p:nvPr/>
        </p:nvSpPr>
        <p:spPr>
          <a:xfrm>
            <a:off x="4933236" y="419850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k object 102"/>
          <p:cNvSpPr/>
          <p:nvPr/>
        </p:nvSpPr>
        <p:spPr>
          <a:xfrm>
            <a:off x="4933553" y="40845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k object 103"/>
          <p:cNvSpPr/>
          <p:nvPr/>
        </p:nvSpPr>
        <p:spPr>
          <a:xfrm>
            <a:off x="4933553" y="397030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k object 104"/>
          <p:cNvSpPr/>
          <p:nvPr/>
        </p:nvSpPr>
        <p:spPr>
          <a:xfrm>
            <a:off x="4933553" y="385602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05"/>
          <p:cNvSpPr/>
          <p:nvPr/>
        </p:nvSpPr>
        <p:spPr>
          <a:xfrm>
            <a:off x="4933553" y="37417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106"/>
          <p:cNvSpPr/>
          <p:nvPr/>
        </p:nvSpPr>
        <p:spPr>
          <a:xfrm>
            <a:off x="4933553" y="362750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07"/>
          <p:cNvSpPr/>
          <p:nvPr/>
        </p:nvSpPr>
        <p:spPr>
          <a:xfrm>
            <a:off x="4933553" y="35132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61"/>
                </a:lnTo>
                <a:lnTo>
                  <a:pt x="12674" y="25323"/>
                </a:lnTo>
                <a:lnTo>
                  <a:pt x="25349" y="12661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k object 108"/>
          <p:cNvSpPr/>
          <p:nvPr/>
        </p:nvSpPr>
        <p:spPr>
          <a:xfrm>
            <a:off x="4933553" y="33989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61"/>
                </a:lnTo>
                <a:lnTo>
                  <a:pt x="12674" y="25323"/>
                </a:lnTo>
                <a:lnTo>
                  <a:pt x="25349" y="12661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k object 109"/>
          <p:cNvSpPr/>
          <p:nvPr/>
        </p:nvSpPr>
        <p:spPr>
          <a:xfrm>
            <a:off x="4933553" y="328468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36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k object 110"/>
          <p:cNvSpPr/>
          <p:nvPr/>
        </p:nvSpPr>
        <p:spPr>
          <a:xfrm>
            <a:off x="4933553" y="317041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k object 111"/>
          <p:cNvSpPr/>
          <p:nvPr/>
        </p:nvSpPr>
        <p:spPr>
          <a:xfrm>
            <a:off x="4933553" y="30561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61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k object 112"/>
          <p:cNvSpPr/>
          <p:nvPr/>
        </p:nvSpPr>
        <p:spPr>
          <a:xfrm>
            <a:off x="4933236" y="294156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2992"/>
                </a:lnTo>
                <a:lnTo>
                  <a:pt x="12992" y="25971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k object 113"/>
          <p:cNvSpPr/>
          <p:nvPr/>
        </p:nvSpPr>
        <p:spPr>
          <a:xfrm>
            <a:off x="4932918" y="282697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09"/>
                </a:lnTo>
                <a:lnTo>
                  <a:pt x="13309" y="26619"/>
                </a:lnTo>
                <a:lnTo>
                  <a:pt x="26619" y="13309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k object 114"/>
          <p:cNvSpPr/>
          <p:nvPr/>
        </p:nvSpPr>
        <p:spPr>
          <a:xfrm>
            <a:off x="4932283" y="271207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889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k object 115"/>
          <p:cNvSpPr/>
          <p:nvPr/>
        </p:nvSpPr>
        <p:spPr>
          <a:xfrm>
            <a:off x="4931966" y="2597486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k object 116"/>
          <p:cNvSpPr/>
          <p:nvPr/>
        </p:nvSpPr>
        <p:spPr>
          <a:xfrm>
            <a:off x="4931648" y="248291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59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k object 117"/>
          <p:cNvSpPr/>
          <p:nvPr/>
        </p:nvSpPr>
        <p:spPr>
          <a:xfrm>
            <a:off x="4931648" y="236863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46"/>
                </a:lnTo>
                <a:lnTo>
                  <a:pt x="29159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k object 118"/>
          <p:cNvSpPr/>
          <p:nvPr/>
        </p:nvSpPr>
        <p:spPr>
          <a:xfrm>
            <a:off x="4930696" y="225342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k object 119"/>
          <p:cNvSpPr/>
          <p:nvPr/>
        </p:nvSpPr>
        <p:spPr>
          <a:xfrm>
            <a:off x="4930378" y="213883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36"/>
                </a:lnTo>
                <a:lnTo>
                  <a:pt x="15849" y="31686"/>
                </a:lnTo>
                <a:lnTo>
                  <a:pt x="31699" y="15836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k object 120"/>
          <p:cNvSpPr/>
          <p:nvPr/>
        </p:nvSpPr>
        <p:spPr>
          <a:xfrm>
            <a:off x="4929439" y="202361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789" y="0"/>
                </a:moveTo>
                <a:lnTo>
                  <a:pt x="0" y="16814"/>
                </a:lnTo>
                <a:lnTo>
                  <a:pt x="16789" y="33604"/>
                </a:lnTo>
                <a:lnTo>
                  <a:pt x="33578" y="16814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k object 121"/>
          <p:cNvSpPr/>
          <p:nvPr/>
        </p:nvSpPr>
        <p:spPr>
          <a:xfrm>
            <a:off x="4929118" y="1926145"/>
            <a:ext cx="34290" cy="17145"/>
          </a:xfrm>
          <a:custGeom>
            <a:avLst/>
            <a:gdLst/>
            <a:ahLst/>
            <a:cxnLst/>
            <a:rect l="l" t="t" r="r" b="b"/>
            <a:pathLst>
              <a:path w="34289" h="17144">
                <a:moveTo>
                  <a:pt x="34213" y="0"/>
                </a:moveTo>
                <a:lnTo>
                  <a:pt x="0" y="0"/>
                </a:lnTo>
                <a:lnTo>
                  <a:pt x="17106" y="17119"/>
                </a:lnTo>
                <a:lnTo>
                  <a:pt x="342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k object 122"/>
          <p:cNvSpPr/>
          <p:nvPr/>
        </p:nvSpPr>
        <p:spPr>
          <a:xfrm>
            <a:off x="5038311" y="578905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99"/>
                </a:lnTo>
                <a:lnTo>
                  <a:pt x="22186" y="44373"/>
                </a:lnTo>
                <a:lnTo>
                  <a:pt x="44361" y="22199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k object 123"/>
          <p:cNvSpPr/>
          <p:nvPr/>
        </p:nvSpPr>
        <p:spPr>
          <a:xfrm>
            <a:off x="5039263" y="56757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56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k object 124"/>
          <p:cNvSpPr/>
          <p:nvPr/>
        </p:nvSpPr>
        <p:spPr>
          <a:xfrm>
            <a:off x="5040850" y="556305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k object 125"/>
          <p:cNvSpPr/>
          <p:nvPr/>
        </p:nvSpPr>
        <p:spPr>
          <a:xfrm>
            <a:off x="5041803" y="544975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694" y="0"/>
                </a:moveTo>
                <a:lnTo>
                  <a:pt x="0" y="18668"/>
                </a:lnTo>
                <a:lnTo>
                  <a:pt x="18694" y="37376"/>
                </a:lnTo>
                <a:lnTo>
                  <a:pt x="37388" y="18668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k object 126"/>
          <p:cNvSpPr/>
          <p:nvPr/>
        </p:nvSpPr>
        <p:spPr>
          <a:xfrm>
            <a:off x="5042756" y="533644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741" y="0"/>
                </a:moveTo>
                <a:lnTo>
                  <a:pt x="0" y="17741"/>
                </a:lnTo>
                <a:lnTo>
                  <a:pt x="17741" y="35471"/>
                </a:lnTo>
                <a:lnTo>
                  <a:pt x="35483" y="17741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k object 127"/>
          <p:cNvSpPr/>
          <p:nvPr/>
        </p:nvSpPr>
        <p:spPr>
          <a:xfrm>
            <a:off x="5043390" y="522281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081"/>
                </a:lnTo>
                <a:lnTo>
                  <a:pt x="17106" y="34201"/>
                </a:lnTo>
                <a:lnTo>
                  <a:pt x="34213" y="17081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k object 128"/>
          <p:cNvSpPr/>
          <p:nvPr/>
        </p:nvSpPr>
        <p:spPr>
          <a:xfrm>
            <a:off x="5044343" y="510947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54" y="0"/>
                </a:moveTo>
                <a:lnTo>
                  <a:pt x="0" y="16154"/>
                </a:lnTo>
                <a:lnTo>
                  <a:pt x="16154" y="32321"/>
                </a:lnTo>
                <a:lnTo>
                  <a:pt x="32308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k object 129"/>
          <p:cNvSpPr/>
          <p:nvPr/>
        </p:nvSpPr>
        <p:spPr>
          <a:xfrm>
            <a:off x="5044965" y="499585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k object 130"/>
          <p:cNvSpPr/>
          <p:nvPr/>
        </p:nvSpPr>
        <p:spPr>
          <a:xfrm>
            <a:off x="5045918" y="488251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k object 131"/>
          <p:cNvSpPr/>
          <p:nvPr/>
        </p:nvSpPr>
        <p:spPr>
          <a:xfrm>
            <a:off x="5046235" y="476859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k object 132"/>
          <p:cNvSpPr/>
          <p:nvPr/>
        </p:nvSpPr>
        <p:spPr>
          <a:xfrm>
            <a:off x="5046870" y="465494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k object 133"/>
          <p:cNvSpPr/>
          <p:nvPr/>
        </p:nvSpPr>
        <p:spPr>
          <a:xfrm>
            <a:off x="5047188" y="454100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593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k object 134"/>
          <p:cNvSpPr/>
          <p:nvPr/>
        </p:nvSpPr>
        <p:spPr>
          <a:xfrm>
            <a:off x="5047188" y="442672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k object 135"/>
          <p:cNvSpPr/>
          <p:nvPr/>
        </p:nvSpPr>
        <p:spPr>
          <a:xfrm>
            <a:off x="5047823" y="43131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k object 136"/>
          <p:cNvSpPr/>
          <p:nvPr/>
        </p:nvSpPr>
        <p:spPr>
          <a:xfrm>
            <a:off x="5047823" y="419882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k object 137"/>
          <p:cNvSpPr/>
          <p:nvPr/>
        </p:nvSpPr>
        <p:spPr>
          <a:xfrm>
            <a:off x="5048140" y="408487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k object 138"/>
          <p:cNvSpPr/>
          <p:nvPr/>
        </p:nvSpPr>
        <p:spPr>
          <a:xfrm>
            <a:off x="5048458" y="397092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79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k object 139"/>
          <p:cNvSpPr/>
          <p:nvPr/>
        </p:nvSpPr>
        <p:spPr>
          <a:xfrm>
            <a:off x="5048458" y="385666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k object 140"/>
          <p:cNvSpPr/>
          <p:nvPr/>
        </p:nvSpPr>
        <p:spPr>
          <a:xfrm>
            <a:off x="5048458" y="374238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k object 141"/>
          <p:cNvSpPr/>
          <p:nvPr/>
        </p:nvSpPr>
        <p:spPr>
          <a:xfrm>
            <a:off x="5048458" y="362812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79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k object 142"/>
          <p:cNvSpPr/>
          <p:nvPr/>
        </p:nvSpPr>
        <p:spPr>
          <a:xfrm>
            <a:off x="5048458" y="35138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39"/>
                </a:lnTo>
                <a:lnTo>
                  <a:pt x="12039" y="24079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k object 143"/>
          <p:cNvSpPr/>
          <p:nvPr/>
        </p:nvSpPr>
        <p:spPr>
          <a:xfrm>
            <a:off x="5048458" y="339958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39"/>
                </a:lnTo>
                <a:lnTo>
                  <a:pt x="12039" y="24079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k object 144"/>
          <p:cNvSpPr/>
          <p:nvPr/>
        </p:nvSpPr>
        <p:spPr>
          <a:xfrm>
            <a:off x="5048458" y="328531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79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k object 145"/>
          <p:cNvSpPr/>
          <p:nvPr/>
        </p:nvSpPr>
        <p:spPr>
          <a:xfrm>
            <a:off x="5048458" y="317105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k object 146"/>
          <p:cNvSpPr/>
          <p:nvPr/>
        </p:nvSpPr>
        <p:spPr>
          <a:xfrm>
            <a:off x="5048140" y="305646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14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k object 147"/>
          <p:cNvSpPr/>
          <p:nvPr/>
        </p:nvSpPr>
        <p:spPr>
          <a:xfrm>
            <a:off x="5047823" y="294187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61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k object 148"/>
          <p:cNvSpPr/>
          <p:nvPr/>
        </p:nvSpPr>
        <p:spPr>
          <a:xfrm>
            <a:off x="5047823" y="282761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k object 149"/>
          <p:cNvSpPr/>
          <p:nvPr/>
        </p:nvSpPr>
        <p:spPr>
          <a:xfrm>
            <a:off x="5047505" y="271303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2979"/>
                </a:lnTo>
                <a:lnTo>
                  <a:pt x="12992" y="25971"/>
                </a:lnTo>
                <a:lnTo>
                  <a:pt x="25984" y="12979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k object 150"/>
          <p:cNvSpPr/>
          <p:nvPr/>
        </p:nvSpPr>
        <p:spPr>
          <a:xfrm>
            <a:off x="5047188" y="259843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09"/>
                </a:lnTo>
                <a:lnTo>
                  <a:pt x="13309" y="26619"/>
                </a:lnTo>
                <a:lnTo>
                  <a:pt x="26619" y="13309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k object 151"/>
          <p:cNvSpPr/>
          <p:nvPr/>
        </p:nvSpPr>
        <p:spPr>
          <a:xfrm>
            <a:off x="5046870" y="248386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27"/>
                </a:lnTo>
                <a:lnTo>
                  <a:pt x="13627" y="27254"/>
                </a:lnTo>
                <a:lnTo>
                  <a:pt x="27254" y="13627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k object 152"/>
          <p:cNvSpPr/>
          <p:nvPr/>
        </p:nvSpPr>
        <p:spPr>
          <a:xfrm>
            <a:off x="5046553" y="236925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57"/>
                </a:lnTo>
                <a:lnTo>
                  <a:pt x="13944" y="27901"/>
                </a:lnTo>
                <a:lnTo>
                  <a:pt x="27889" y="13957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k object 153"/>
          <p:cNvSpPr/>
          <p:nvPr/>
        </p:nvSpPr>
        <p:spPr>
          <a:xfrm>
            <a:off x="5045918" y="225436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k object 154"/>
          <p:cNvSpPr/>
          <p:nvPr/>
        </p:nvSpPr>
        <p:spPr>
          <a:xfrm>
            <a:off x="5045600" y="213978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97" y="0"/>
                </a:moveTo>
                <a:lnTo>
                  <a:pt x="0" y="14884"/>
                </a:lnTo>
                <a:lnTo>
                  <a:pt x="14897" y="29794"/>
                </a:lnTo>
                <a:lnTo>
                  <a:pt x="29781" y="14884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k object 155"/>
          <p:cNvSpPr/>
          <p:nvPr/>
        </p:nvSpPr>
        <p:spPr>
          <a:xfrm>
            <a:off x="5044343" y="20242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54" y="0"/>
                </a:moveTo>
                <a:lnTo>
                  <a:pt x="0" y="16179"/>
                </a:lnTo>
                <a:lnTo>
                  <a:pt x="16154" y="32334"/>
                </a:lnTo>
                <a:lnTo>
                  <a:pt x="32308" y="16179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k object 156"/>
          <p:cNvSpPr/>
          <p:nvPr/>
        </p:nvSpPr>
        <p:spPr>
          <a:xfrm>
            <a:off x="5044014" y="1926145"/>
            <a:ext cx="33020" cy="16510"/>
          </a:xfrm>
          <a:custGeom>
            <a:avLst/>
            <a:gdLst/>
            <a:ahLst/>
            <a:cxnLst/>
            <a:rect l="l" t="t" r="r" b="b"/>
            <a:pathLst>
              <a:path w="33020" h="16510">
                <a:moveTo>
                  <a:pt x="32956" y="0"/>
                </a:moveTo>
                <a:lnTo>
                  <a:pt x="0" y="0"/>
                </a:lnTo>
                <a:lnTo>
                  <a:pt x="16484" y="16471"/>
                </a:lnTo>
                <a:lnTo>
                  <a:pt x="329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k object 157"/>
          <p:cNvSpPr/>
          <p:nvPr/>
        </p:nvSpPr>
        <p:spPr>
          <a:xfrm>
            <a:off x="5152890" y="578938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869" y="0"/>
                </a:moveTo>
                <a:lnTo>
                  <a:pt x="0" y="21869"/>
                </a:lnTo>
                <a:lnTo>
                  <a:pt x="21869" y="43726"/>
                </a:lnTo>
                <a:lnTo>
                  <a:pt x="43738" y="21869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k object 158"/>
          <p:cNvSpPr/>
          <p:nvPr/>
        </p:nvSpPr>
        <p:spPr>
          <a:xfrm>
            <a:off x="5153855" y="5676068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0904" y="0"/>
                </a:moveTo>
                <a:lnTo>
                  <a:pt x="0" y="20916"/>
                </a:lnTo>
                <a:lnTo>
                  <a:pt x="20904" y="41821"/>
                </a:lnTo>
                <a:lnTo>
                  <a:pt x="41808" y="20916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k object 159"/>
          <p:cNvSpPr/>
          <p:nvPr/>
        </p:nvSpPr>
        <p:spPr>
          <a:xfrm>
            <a:off x="5155443" y="556337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16" y="0"/>
                </a:moveTo>
                <a:lnTo>
                  <a:pt x="0" y="19329"/>
                </a:lnTo>
                <a:lnTo>
                  <a:pt x="19316" y="38671"/>
                </a:lnTo>
                <a:lnTo>
                  <a:pt x="38646" y="19329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k object 160"/>
          <p:cNvSpPr/>
          <p:nvPr/>
        </p:nvSpPr>
        <p:spPr>
          <a:xfrm>
            <a:off x="5156382" y="5450055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79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k object 161"/>
          <p:cNvSpPr/>
          <p:nvPr/>
        </p:nvSpPr>
        <p:spPr>
          <a:xfrm>
            <a:off x="5157335" y="533674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74"/>
                </a:lnTo>
                <a:lnTo>
                  <a:pt x="34861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k object 162"/>
          <p:cNvSpPr/>
          <p:nvPr/>
        </p:nvSpPr>
        <p:spPr>
          <a:xfrm>
            <a:off x="5158287" y="5223403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71" y="0"/>
                </a:moveTo>
                <a:lnTo>
                  <a:pt x="0" y="16497"/>
                </a:lnTo>
                <a:lnTo>
                  <a:pt x="16471" y="32994"/>
                </a:lnTo>
                <a:lnTo>
                  <a:pt x="32956" y="16497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k object 163"/>
          <p:cNvSpPr/>
          <p:nvPr/>
        </p:nvSpPr>
        <p:spPr>
          <a:xfrm>
            <a:off x="5159240" y="511012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19" y="0"/>
                </a:moveTo>
                <a:lnTo>
                  <a:pt x="0" y="15494"/>
                </a:lnTo>
                <a:lnTo>
                  <a:pt x="15519" y="31026"/>
                </a:lnTo>
                <a:lnTo>
                  <a:pt x="31051" y="15494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k object 164"/>
          <p:cNvSpPr/>
          <p:nvPr/>
        </p:nvSpPr>
        <p:spPr>
          <a:xfrm>
            <a:off x="5159557" y="499616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01" y="0"/>
                </a:moveTo>
                <a:lnTo>
                  <a:pt x="0" y="15214"/>
                </a:lnTo>
                <a:lnTo>
                  <a:pt x="15201" y="30416"/>
                </a:lnTo>
                <a:lnTo>
                  <a:pt x="30416" y="15214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k object 165"/>
          <p:cNvSpPr/>
          <p:nvPr/>
        </p:nvSpPr>
        <p:spPr>
          <a:xfrm>
            <a:off x="5160192" y="488251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k object 166"/>
          <p:cNvSpPr/>
          <p:nvPr/>
        </p:nvSpPr>
        <p:spPr>
          <a:xfrm>
            <a:off x="5160815" y="476889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k object 167"/>
          <p:cNvSpPr/>
          <p:nvPr/>
        </p:nvSpPr>
        <p:spPr>
          <a:xfrm>
            <a:off x="5161450" y="465525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k object 168"/>
          <p:cNvSpPr/>
          <p:nvPr/>
        </p:nvSpPr>
        <p:spPr>
          <a:xfrm>
            <a:off x="5161767" y="454130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k object 169"/>
          <p:cNvSpPr/>
          <p:nvPr/>
        </p:nvSpPr>
        <p:spPr>
          <a:xfrm>
            <a:off x="5162085" y="44273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k object 170"/>
          <p:cNvSpPr/>
          <p:nvPr/>
        </p:nvSpPr>
        <p:spPr>
          <a:xfrm>
            <a:off x="5162402" y="431340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69"/>
                </a:lnTo>
                <a:lnTo>
                  <a:pt x="12357" y="24726"/>
                </a:lnTo>
                <a:lnTo>
                  <a:pt x="24714" y="12369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k object 171"/>
          <p:cNvSpPr/>
          <p:nvPr/>
        </p:nvSpPr>
        <p:spPr>
          <a:xfrm>
            <a:off x="5162402" y="419915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k object 172"/>
          <p:cNvSpPr/>
          <p:nvPr/>
        </p:nvSpPr>
        <p:spPr>
          <a:xfrm>
            <a:off x="5162402" y="408487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k object 173"/>
          <p:cNvSpPr/>
          <p:nvPr/>
        </p:nvSpPr>
        <p:spPr>
          <a:xfrm>
            <a:off x="5163037" y="397123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k object 174"/>
          <p:cNvSpPr/>
          <p:nvPr/>
        </p:nvSpPr>
        <p:spPr>
          <a:xfrm>
            <a:off x="5163037" y="385698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k object 175"/>
          <p:cNvSpPr/>
          <p:nvPr/>
        </p:nvSpPr>
        <p:spPr>
          <a:xfrm>
            <a:off x="5163037" y="374271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k object 176"/>
          <p:cNvSpPr/>
          <p:nvPr/>
        </p:nvSpPr>
        <p:spPr>
          <a:xfrm>
            <a:off x="5163037" y="36284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k object 177"/>
          <p:cNvSpPr/>
          <p:nvPr/>
        </p:nvSpPr>
        <p:spPr>
          <a:xfrm>
            <a:off x="5163037" y="351416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22"/>
                </a:lnTo>
                <a:lnTo>
                  <a:pt x="11722" y="23444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k object 178"/>
          <p:cNvSpPr/>
          <p:nvPr/>
        </p:nvSpPr>
        <p:spPr>
          <a:xfrm>
            <a:off x="5163037" y="339990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22"/>
                </a:lnTo>
                <a:lnTo>
                  <a:pt x="11722" y="23444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k object 179"/>
          <p:cNvSpPr/>
          <p:nvPr/>
        </p:nvSpPr>
        <p:spPr>
          <a:xfrm>
            <a:off x="5163037" y="32856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k object 180"/>
          <p:cNvSpPr/>
          <p:nvPr/>
        </p:nvSpPr>
        <p:spPr>
          <a:xfrm>
            <a:off x="5163037" y="31713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k object 181"/>
          <p:cNvSpPr/>
          <p:nvPr/>
        </p:nvSpPr>
        <p:spPr>
          <a:xfrm>
            <a:off x="5162720" y="305677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39"/>
                </a:lnTo>
                <a:lnTo>
                  <a:pt x="12039" y="24079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k object 182"/>
          <p:cNvSpPr/>
          <p:nvPr/>
        </p:nvSpPr>
        <p:spPr>
          <a:xfrm>
            <a:off x="5162402" y="29421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14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k object 183"/>
          <p:cNvSpPr/>
          <p:nvPr/>
        </p:nvSpPr>
        <p:spPr>
          <a:xfrm>
            <a:off x="5162085" y="282761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k object 184"/>
          <p:cNvSpPr/>
          <p:nvPr/>
        </p:nvSpPr>
        <p:spPr>
          <a:xfrm>
            <a:off x="5161767" y="271303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2979"/>
                </a:lnTo>
                <a:lnTo>
                  <a:pt x="12992" y="25971"/>
                </a:lnTo>
                <a:lnTo>
                  <a:pt x="25984" y="12979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k object 185"/>
          <p:cNvSpPr/>
          <p:nvPr/>
        </p:nvSpPr>
        <p:spPr>
          <a:xfrm>
            <a:off x="5161450" y="259843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09"/>
                </a:lnTo>
                <a:lnTo>
                  <a:pt x="13309" y="26619"/>
                </a:lnTo>
                <a:lnTo>
                  <a:pt x="26619" y="13309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k object 186"/>
          <p:cNvSpPr/>
          <p:nvPr/>
        </p:nvSpPr>
        <p:spPr>
          <a:xfrm>
            <a:off x="5161132" y="248386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27"/>
                </a:lnTo>
                <a:lnTo>
                  <a:pt x="13627" y="27254"/>
                </a:lnTo>
                <a:lnTo>
                  <a:pt x="27254" y="13627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k object 187"/>
          <p:cNvSpPr/>
          <p:nvPr/>
        </p:nvSpPr>
        <p:spPr>
          <a:xfrm>
            <a:off x="5160815" y="236925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57"/>
                </a:lnTo>
                <a:lnTo>
                  <a:pt x="13944" y="27901"/>
                </a:lnTo>
                <a:lnTo>
                  <a:pt x="27889" y="13957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k object 188"/>
          <p:cNvSpPr/>
          <p:nvPr/>
        </p:nvSpPr>
        <p:spPr>
          <a:xfrm>
            <a:off x="5160192" y="225436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k object 189"/>
          <p:cNvSpPr/>
          <p:nvPr/>
        </p:nvSpPr>
        <p:spPr>
          <a:xfrm>
            <a:off x="5159875" y="213978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81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k object 190"/>
          <p:cNvSpPr/>
          <p:nvPr/>
        </p:nvSpPr>
        <p:spPr>
          <a:xfrm>
            <a:off x="5159240" y="2024898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19" y="0"/>
                </a:moveTo>
                <a:lnTo>
                  <a:pt x="0" y="15519"/>
                </a:lnTo>
                <a:lnTo>
                  <a:pt x="15519" y="31038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k object 191"/>
          <p:cNvSpPr/>
          <p:nvPr/>
        </p:nvSpPr>
        <p:spPr>
          <a:xfrm>
            <a:off x="5158600" y="1926145"/>
            <a:ext cx="32384" cy="16510"/>
          </a:xfrm>
          <a:custGeom>
            <a:avLst/>
            <a:gdLst/>
            <a:ahLst/>
            <a:cxnLst/>
            <a:rect l="l" t="t" r="r" b="b"/>
            <a:pathLst>
              <a:path w="32385" h="16510">
                <a:moveTo>
                  <a:pt x="32321" y="0"/>
                </a:moveTo>
                <a:lnTo>
                  <a:pt x="0" y="0"/>
                </a:lnTo>
                <a:lnTo>
                  <a:pt x="16154" y="16167"/>
                </a:lnTo>
                <a:lnTo>
                  <a:pt x="323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k object 192"/>
          <p:cNvSpPr/>
          <p:nvPr/>
        </p:nvSpPr>
        <p:spPr>
          <a:xfrm>
            <a:off x="5268124" y="579034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0904" y="0"/>
                </a:moveTo>
                <a:lnTo>
                  <a:pt x="0" y="20904"/>
                </a:lnTo>
                <a:lnTo>
                  <a:pt x="20904" y="41795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k object 193"/>
          <p:cNvSpPr/>
          <p:nvPr/>
        </p:nvSpPr>
        <p:spPr>
          <a:xfrm>
            <a:off x="5269064" y="567700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64" y="0"/>
                </a:moveTo>
                <a:lnTo>
                  <a:pt x="0" y="19977"/>
                </a:lnTo>
                <a:lnTo>
                  <a:pt x="19964" y="39941"/>
                </a:lnTo>
                <a:lnTo>
                  <a:pt x="39928" y="19977"/>
                </a:lnTo>
                <a:lnTo>
                  <a:pt x="199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k object 194"/>
          <p:cNvSpPr/>
          <p:nvPr/>
        </p:nvSpPr>
        <p:spPr>
          <a:xfrm>
            <a:off x="5270334" y="556403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694" y="0"/>
                </a:moveTo>
                <a:lnTo>
                  <a:pt x="0" y="18668"/>
                </a:lnTo>
                <a:lnTo>
                  <a:pt x="18694" y="37376"/>
                </a:lnTo>
                <a:lnTo>
                  <a:pt x="37388" y="18668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k object 195"/>
          <p:cNvSpPr/>
          <p:nvPr/>
        </p:nvSpPr>
        <p:spPr>
          <a:xfrm>
            <a:off x="5271604" y="545101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61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k object 196"/>
          <p:cNvSpPr/>
          <p:nvPr/>
        </p:nvSpPr>
        <p:spPr>
          <a:xfrm>
            <a:off x="5272557" y="533767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71" y="0"/>
                </a:moveTo>
                <a:lnTo>
                  <a:pt x="0" y="16497"/>
                </a:lnTo>
                <a:lnTo>
                  <a:pt x="16471" y="32969"/>
                </a:lnTo>
                <a:lnTo>
                  <a:pt x="32956" y="16497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k object 197"/>
          <p:cNvSpPr/>
          <p:nvPr/>
        </p:nvSpPr>
        <p:spPr>
          <a:xfrm>
            <a:off x="5272875" y="522375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54" y="0"/>
                </a:moveTo>
                <a:lnTo>
                  <a:pt x="0" y="16154"/>
                </a:lnTo>
                <a:lnTo>
                  <a:pt x="16154" y="32296"/>
                </a:lnTo>
                <a:lnTo>
                  <a:pt x="32308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k object 198"/>
          <p:cNvSpPr/>
          <p:nvPr/>
        </p:nvSpPr>
        <p:spPr>
          <a:xfrm>
            <a:off x="5274144" y="511074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68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k object 199"/>
          <p:cNvSpPr/>
          <p:nvPr/>
        </p:nvSpPr>
        <p:spPr>
          <a:xfrm>
            <a:off x="5274462" y="49967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46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k object 200"/>
          <p:cNvSpPr/>
          <p:nvPr/>
        </p:nvSpPr>
        <p:spPr>
          <a:xfrm>
            <a:off x="5275084" y="488316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k object 201"/>
          <p:cNvSpPr/>
          <p:nvPr/>
        </p:nvSpPr>
        <p:spPr>
          <a:xfrm>
            <a:off x="5276037" y="476982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k object 202"/>
          <p:cNvSpPr/>
          <p:nvPr/>
        </p:nvSpPr>
        <p:spPr>
          <a:xfrm>
            <a:off x="5276354" y="46559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k object 203"/>
          <p:cNvSpPr/>
          <p:nvPr/>
        </p:nvSpPr>
        <p:spPr>
          <a:xfrm>
            <a:off x="5276989" y="454226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k object 204"/>
          <p:cNvSpPr/>
          <p:nvPr/>
        </p:nvSpPr>
        <p:spPr>
          <a:xfrm>
            <a:off x="5277307" y="442831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k object 205"/>
          <p:cNvSpPr/>
          <p:nvPr/>
        </p:nvSpPr>
        <p:spPr>
          <a:xfrm>
            <a:off x="5277307" y="43140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k object 206"/>
          <p:cNvSpPr/>
          <p:nvPr/>
        </p:nvSpPr>
        <p:spPr>
          <a:xfrm>
            <a:off x="5277624" y="420008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k object 207"/>
          <p:cNvSpPr/>
          <p:nvPr/>
        </p:nvSpPr>
        <p:spPr>
          <a:xfrm>
            <a:off x="5277624" y="40858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k object 208"/>
          <p:cNvSpPr/>
          <p:nvPr/>
        </p:nvSpPr>
        <p:spPr>
          <a:xfrm>
            <a:off x="5277942" y="39718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k object 209"/>
          <p:cNvSpPr/>
          <p:nvPr/>
        </p:nvSpPr>
        <p:spPr>
          <a:xfrm>
            <a:off x="5277942" y="38576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k object 210"/>
          <p:cNvSpPr/>
          <p:nvPr/>
        </p:nvSpPr>
        <p:spPr>
          <a:xfrm>
            <a:off x="5277942" y="374333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k object 211"/>
          <p:cNvSpPr/>
          <p:nvPr/>
        </p:nvSpPr>
        <p:spPr>
          <a:xfrm>
            <a:off x="5277942" y="362908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k object 212"/>
          <p:cNvSpPr/>
          <p:nvPr/>
        </p:nvSpPr>
        <p:spPr>
          <a:xfrm>
            <a:off x="5277942" y="351480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k object 213"/>
          <p:cNvSpPr/>
          <p:nvPr/>
        </p:nvSpPr>
        <p:spPr>
          <a:xfrm>
            <a:off x="5277942" y="34005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99"/>
                </a:lnTo>
                <a:lnTo>
                  <a:pt x="11087" y="22186"/>
                </a:lnTo>
                <a:lnTo>
                  <a:pt x="22174" y="11099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k object 214"/>
          <p:cNvSpPr/>
          <p:nvPr/>
        </p:nvSpPr>
        <p:spPr>
          <a:xfrm>
            <a:off x="5277942" y="328626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99"/>
                </a:lnTo>
                <a:lnTo>
                  <a:pt x="11087" y="22186"/>
                </a:lnTo>
                <a:lnTo>
                  <a:pt x="22174" y="11099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k object 215"/>
          <p:cNvSpPr/>
          <p:nvPr/>
        </p:nvSpPr>
        <p:spPr>
          <a:xfrm>
            <a:off x="5277624" y="317167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k object 216"/>
          <p:cNvSpPr/>
          <p:nvPr/>
        </p:nvSpPr>
        <p:spPr>
          <a:xfrm>
            <a:off x="5277624" y="30573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k object 217"/>
          <p:cNvSpPr/>
          <p:nvPr/>
        </p:nvSpPr>
        <p:spPr>
          <a:xfrm>
            <a:off x="5277307" y="294282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22"/>
                </a:lnTo>
                <a:lnTo>
                  <a:pt x="11722" y="23444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k object 218"/>
          <p:cNvSpPr/>
          <p:nvPr/>
        </p:nvSpPr>
        <p:spPr>
          <a:xfrm>
            <a:off x="5276989" y="2828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k object 219"/>
          <p:cNvSpPr/>
          <p:nvPr/>
        </p:nvSpPr>
        <p:spPr>
          <a:xfrm>
            <a:off x="5276672" y="271366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14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k object 220"/>
          <p:cNvSpPr/>
          <p:nvPr/>
        </p:nvSpPr>
        <p:spPr>
          <a:xfrm>
            <a:off x="5276354" y="259907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k object 221"/>
          <p:cNvSpPr/>
          <p:nvPr/>
        </p:nvSpPr>
        <p:spPr>
          <a:xfrm>
            <a:off x="5276037" y="248449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2992"/>
                </a:lnTo>
                <a:lnTo>
                  <a:pt x="12992" y="25971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k object 222"/>
          <p:cNvSpPr/>
          <p:nvPr/>
        </p:nvSpPr>
        <p:spPr>
          <a:xfrm>
            <a:off x="5275719" y="236989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k object 223"/>
          <p:cNvSpPr/>
          <p:nvPr/>
        </p:nvSpPr>
        <p:spPr>
          <a:xfrm>
            <a:off x="5275084" y="225501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k object 224"/>
          <p:cNvSpPr/>
          <p:nvPr/>
        </p:nvSpPr>
        <p:spPr>
          <a:xfrm>
            <a:off x="5274462" y="214011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k object 225"/>
          <p:cNvSpPr/>
          <p:nvPr/>
        </p:nvSpPr>
        <p:spPr>
          <a:xfrm>
            <a:off x="5274144" y="202551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84" y="0"/>
                </a:moveTo>
                <a:lnTo>
                  <a:pt x="0" y="14909"/>
                </a:lnTo>
                <a:lnTo>
                  <a:pt x="14884" y="29794"/>
                </a:lnTo>
                <a:lnTo>
                  <a:pt x="29768" y="14909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k object 226"/>
          <p:cNvSpPr/>
          <p:nvPr/>
        </p:nvSpPr>
        <p:spPr>
          <a:xfrm>
            <a:off x="5273817" y="1926145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79" h="15239">
                <a:moveTo>
                  <a:pt x="30429" y="0"/>
                </a:moveTo>
                <a:lnTo>
                  <a:pt x="0" y="0"/>
                </a:lnTo>
                <a:lnTo>
                  <a:pt x="15214" y="15201"/>
                </a:lnTo>
                <a:lnTo>
                  <a:pt x="304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k object 227"/>
          <p:cNvSpPr/>
          <p:nvPr/>
        </p:nvSpPr>
        <p:spPr>
          <a:xfrm>
            <a:off x="5383333" y="579128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64" y="0"/>
                </a:moveTo>
                <a:lnTo>
                  <a:pt x="0" y="19977"/>
                </a:lnTo>
                <a:lnTo>
                  <a:pt x="19964" y="39916"/>
                </a:lnTo>
                <a:lnTo>
                  <a:pt x="39928" y="19977"/>
                </a:lnTo>
                <a:lnTo>
                  <a:pt x="199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k object 228"/>
          <p:cNvSpPr/>
          <p:nvPr/>
        </p:nvSpPr>
        <p:spPr>
          <a:xfrm>
            <a:off x="5383968" y="567763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29" y="0"/>
                </a:moveTo>
                <a:lnTo>
                  <a:pt x="0" y="19354"/>
                </a:lnTo>
                <a:lnTo>
                  <a:pt x="19329" y="38671"/>
                </a:lnTo>
                <a:lnTo>
                  <a:pt x="38646" y="19354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k object 229"/>
          <p:cNvSpPr/>
          <p:nvPr/>
        </p:nvSpPr>
        <p:spPr>
          <a:xfrm>
            <a:off x="5385237" y="556464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18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k object 230"/>
          <p:cNvSpPr/>
          <p:nvPr/>
        </p:nvSpPr>
        <p:spPr>
          <a:xfrm>
            <a:off x="5386190" y="545134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081"/>
                </a:lnTo>
                <a:lnTo>
                  <a:pt x="17106" y="34201"/>
                </a:lnTo>
                <a:lnTo>
                  <a:pt x="34213" y="17081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k object 231"/>
          <p:cNvSpPr/>
          <p:nvPr/>
        </p:nvSpPr>
        <p:spPr>
          <a:xfrm>
            <a:off x="5387447" y="533832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k object 232"/>
          <p:cNvSpPr/>
          <p:nvPr/>
        </p:nvSpPr>
        <p:spPr>
          <a:xfrm>
            <a:off x="5387447" y="522405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k object 233"/>
          <p:cNvSpPr/>
          <p:nvPr/>
        </p:nvSpPr>
        <p:spPr>
          <a:xfrm>
            <a:off x="5388717" y="51110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46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k object 234"/>
          <p:cNvSpPr/>
          <p:nvPr/>
        </p:nvSpPr>
        <p:spPr>
          <a:xfrm>
            <a:off x="5389352" y="499741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57"/>
                </a:lnTo>
                <a:lnTo>
                  <a:pt x="13944" y="27901"/>
                </a:lnTo>
                <a:lnTo>
                  <a:pt x="27889" y="13957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k object 235"/>
          <p:cNvSpPr/>
          <p:nvPr/>
        </p:nvSpPr>
        <p:spPr>
          <a:xfrm>
            <a:off x="5389988" y="488380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k object 236"/>
          <p:cNvSpPr/>
          <p:nvPr/>
        </p:nvSpPr>
        <p:spPr>
          <a:xfrm>
            <a:off x="5390622" y="477017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k object 237"/>
          <p:cNvSpPr/>
          <p:nvPr/>
        </p:nvSpPr>
        <p:spPr>
          <a:xfrm>
            <a:off x="5390940" y="465620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69"/>
                </a:lnTo>
                <a:lnTo>
                  <a:pt x="12357" y="24726"/>
                </a:lnTo>
                <a:lnTo>
                  <a:pt x="24714" y="12369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k object 238"/>
          <p:cNvSpPr/>
          <p:nvPr/>
        </p:nvSpPr>
        <p:spPr>
          <a:xfrm>
            <a:off x="5391575" y="454259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k object 239"/>
          <p:cNvSpPr/>
          <p:nvPr/>
        </p:nvSpPr>
        <p:spPr>
          <a:xfrm>
            <a:off x="5391575" y="442831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k object 240"/>
          <p:cNvSpPr/>
          <p:nvPr/>
        </p:nvSpPr>
        <p:spPr>
          <a:xfrm>
            <a:off x="5391892" y="431436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k object 241"/>
          <p:cNvSpPr/>
          <p:nvPr/>
        </p:nvSpPr>
        <p:spPr>
          <a:xfrm>
            <a:off x="5392210" y="420041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k object 242"/>
          <p:cNvSpPr/>
          <p:nvPr/>
        </p:nvSpPr>
        <p:spPr>
          <a:xfrm>
            <a:off x="5392210" y="408613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k object 243"/>
          <p:cNvSpPr/>
          <p:nvPr/>
        </p:nvSpPr>
        <p:spPr>
          <a:xfrm>
            <a:off x="5392515" y="397218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82"/>
                </a:lnTo>
                <a:lnTo>
                  <a:pt x="10782" y="21551"/>
                </a:lnTo>
                <a:lnTo>
                  <a:pt x="21564" y="10782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k object 244"/>
          <p:cNvSpPr/>
          <p:nvPr/>
        </p:nvSpPr>
        <p:spPr>
          <a:xfrm>
            <a:off x="5392210" y="38576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k object 245"/>
          <p:cNvSpPr/>
          <p:nvPr/>
        </p:nvSpPr>
        <p:spPr>
          <a:xfrm>
            <a:off x="5392210" y="374333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k object 246"/>
          <p:cNvSpPr/>
          <p:nvPr/>
        </p:nvSpPr>
        <p:spPr>
          <a:xfrm>
            <a:off x="5392515" y="36293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82"/>
                </a:lnTo>
                <a:lnTo>
                  <a:pt x="10782" y="21551"/>
                </a:lnTo>
                <a:lnTo>
                  <a:pt x="21564" y="10782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k object 247"/>
          <p:cNvSpPr/>
          <p:nvPr/>
        </p:nvSpPr>
        <p:spPr>
          <a:xfrm>
            <a:off x="5392210" y="351480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k object 248"/>
          <p:cNvSpPr/>
          <p:nvPr/>
        </p:nvSpPr>
        <p:spPr>
          <a:xfrm>
            <a:off x="5392210" y="34005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99"/>
                </a:lnTo>
                <a:lnTo>
                  <a:pt x="11087" y="22186"/>
                </a:lnTo>
                <a:lnTo>
                  <a:pt x="22174" y="11099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k object 249"/>
          <p:cNvSpPr/>
          <p:nvPr/>
        </p:nvSpPr>
        <p:spPr>
          <a:xfrm>
            <a:off x="5392515" y="328657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82"/>
                </a:lnTo>
                <a:lnTo>
                  <a:pt x="10782" y="21551"/>
                </a:lnTo>
                <a:lnTo>
                  <a:pt x="21564" y="10782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k object 250"/>
          <p:cNvSpPr/>
          <p:nvPr/>
        </p:nvSpPr>
        <p:spPr>
          <a:xfrm>
            <a:off x="5391892" y="317167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k object 251"/>
          <p:cNvSpPr/>
          <p:nvPr/>
        </p:nvSpPr>
        <p:spPr>
          <a:xfrm>
            <a:off x="5392210" y="305772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86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k object 252"/>
          <p:cNvSpPr/>
          <p:nvPr/>
        </p:nvSpPr>
        <p:spPr>
          <a:xfrm>
            <a:off x="5391575" y="294282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22"/>
                </a:lnTo>
                <a:lnTo>
                  <a:pt x="11722" y="23444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k object 253"/>
          <p:cNvSpPr/>
          <p:nvPr/>
        </p:nvSpPr>
        <p:spPr>
          <a:xfrm>
            <a:off x="5391575" y="282856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22"/>
                </a:lnTo>
                <a:lnTo>
                  <a:pt x="11722" y="23431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k object 254"/>
          <p:cNvSpPr/>
          <p:nvPr/>
        </p:nvSpPr>
        <p:spPr>
          <a:xfrm>
            <a:off x="5391575" y="271429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31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k object 255"/>
          <p:cNvSpPr/>
          <p:nvPr/>
        </p:nvSpPr>
        <p:spPr>
          <a:xfrm>
            <a:off x="5391258" y="25997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k object 256"/>
          <p:cNvSpPr/>
          <p:nvPr/>
        </p:nvSpPr>
        <p:spPr>
          <a:xfrm>
            <a:off x="5390622" y="248479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87"/>
                </a:lnTo>
                <a:lnTo>
                  <a:pt x="12674" y="25361"/>
                </a:lnTo>
                <a:lnTo>
                  <a:pt x="25349" y="12687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k object 257"/>
          <p:cNvSpPr/>
          <p:nvPr/>
        </p:nvSpPr>
        <p:spPr>
          <a:xfrm>
            <a:off x="5390622" y="237053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87"/>
                </a:lnTo>
                <a:lnTo>
                  <a:pt x="12674" y="25361"/>
                </a:lnTo>
                <a:lnTo>
                  <a:pt x="25349" y="12687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k object 258"/>
          <p:cNvSpPr/>
          <p:nvPr/>
        </p:nvSpPr>
        <p:spPr>
          <a:xfrm>
            <a:off x="5389988" y="22556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09"/>
                </a:lnTo>
                <a:lnTo>
                  <a:pt x="13309" y="26619"/>
                </a:lnTo>
                <a:lnTo>
                  <a:pt x="26619" y="13309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k object 259"/>
          <p:cNvSpPr/>
          <p:nvPr/>
        </p:nvSpPr>
        <p:spPr>
          <a:xfrm>
            <a:off x="5389352" y="2140734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k object 260"/>
          <p:cNvSpPr/>
          <p:nvPr/>
        </p:nvSpPr>
        <p:spPr>
          <a:xfrm>
            <a:off x="5388717" y="202583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46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k object 261"/>
          <p:cNvSpPr/>
          <p:nvPr/>
        </p:nvSpPr>
        <p:spPr>
          <a:xfrm>
            <a:off x="5388719" y="1926145"/>
            <a:ext cx="29209" cy="14604"/>
          </a:xfrm>
          <a:custGeom>
            <a:avLst/>
            <a:gdLst/>
            <a:ahLst/>
            <a:cxnLst/>
            <a:rect l="l" t="t" r="r" b="b"/>
            <a:pathLst>
              <a:path w="29210" h="14605">
                <a:moveTo>
                  <a:pt x="29146" y="0"/>
                </a:moveTo>
                <a:lnTo>
                  <a:pt x="0" y="0"/>
                </a:lnTo>
                <a:lnTo>
                  <a:pt x="14579" y="14566"/>
                </a:lnTo>
                <a:lnTo>
                  <a:pt x="291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k object 262"/>
          <p:cNvSpPr/>
          <p:nvPr/>
        </p:nvSpPr>
        <p:spPr>
          <a:xfrm>
            <a:off x="5497920" y="579160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68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k object 263"/>
          <p:cNvSpPr/>
          <p:nvPr/>
        </p:nvSpPr>
        <p:spPr>
          <a:xfrm>
            <a:off x="5498872" y="567828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694" y="0"/>
                </a:moveTo>
                <a:lnTo>
                  <a:pt x="0" y="18694"/>
                </a:lnTo>
                <a:lnTo>
                  <a:pt x="18694" y="37376"/>
                </a:lnTo>
                <a:lnTo>
                  <a:pt x="37388" y="18694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k object 264"/>
          <p:cNvSpPr/>
          <p:nvPr/>
        </p:nvSpPr>
        <p:spPr>
          <a:xfrm>
            <a:off x="5500129" y="556526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37" y="0"/>
                </a:moveTo>
                <a:lnTo>
                  <a:pt x="0" y="17437"/>
                </a:lnTo>
                <a:lnTo>
                  <a:pt x="17437" y="34874"/>
                </a:lnTo>
                <a:lnTo>
                  <a:pt x="34861" y="17437"/>
                </a:lnTo>
                <a:lnTo>
                  <a:pt x="1743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k object 265"/>
          <p:cNvSpPr/>
          <p:nvPr/>
        </p:nvSpPr>
        <p:spPr>
          <a:xfrm>
            <a:off x="5501082" y="5451955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69"/>
                </a:lnTo>
                <a:lnTo>
                  <a:pt x="32956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k object 266"/>
          <p:cNvSpPr/>
          <p:nvPr/>
        </p:nvSpPr>
        <p:spPr>
          <a:xfrm>
            <a:off x="5502035" y="533865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k object 267"/>
          <p:cNvSpPr/>
          <p:nvPr/>
        </p:nvSpPr>
        <p:spPr>
          <a:xfrm>
            <a:off x="5502987" y="52253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k object 268"/>
          <p:cNvSpPr/>
          <p:nvPr/>
        </p:nvSpPr>
        <p:spPr>
          <a:xfrm>
            <a:off x="5503622" y="511169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k object 269"/>
          <p:cNvSpPr/>
          <p:nvPr/>
        </p:nvSpPr>
        <p:spPr>
          <a:xfrm>
            <a:off x="5504257" y="499805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06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k object 270"/>
          <p:cNvSpPr/>
          <p:nvPr/>
        </p:nvSpPr>
        <p:spPr>
          <a:xfrm>
            <a:off x="5504574" y="488410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k object 271"/>
          <p:cNvSpPr/>
          <p:nvPr/>
        </p:nvSpPr>
        <p:spPr>
          <a:xfrm>
            <a:off x="5505210" y="47704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26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k object 272"/>
          <p:cNvSpPr/>
          <p:nvPr/>
        </p:nvSpPr>
        <p:spPr>
          <a:xfrm>
            <a:off x="5505844" y="46568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k object 273"/>
          <p:cNvSpPr/>
          <p:nvPr/>
        </p:nvSpPr>
        <p:spPr>
          <a:xfrm>
            <a:off x="5505844" y="454259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k object 274"/>
          <p:cNvSpPr/>
          <p:nvPr/>
        </p:nvSpPr>
        <p:spPr>
          <a:xfrm>
            <a:off x="5506467" y="442893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k object 275"/>
          <p:cNvSpPr/>
          <p:nvPr/>
        </p:nvSpPr>
        <p:spPr>
          <a:xfrm>
            <a:off x="5506784" y="431499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82"/>
                </a:lnTo>
                <a:lnTo>
                  <a:pt x="10782" y="21551"/>
                </a:lnTo>
                <a:lnTo>
                  <a:pt x="21551" y="10782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k object 276"/>
          <p:cNvSpPr/>
          <p:nvPr/>
        </p:nvSpPr>
        <p:spPr>
          <a:xfrm>
            <a:off x="5506784" y="42007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k object 277"/>
          <p:cNvSpPr/>
          <p:nvPr/>
        </p:nvSpPr>
        <p:spPr>
          <a:xfrm>
            <a:off x="5506784" y="408646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k object 278"/>
          <p:cNvSpPr/>
          <p:nvPr/>
        </p:nvSpPr>
        <p:spPr>
          <a:xfrm>
            <a:off x="5506784" y="397218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82"/>
                </a:lnTo>
                <a:lnTo>
                  <a:pt x="10782" y="21551"/>
                </a:lnTo>
                <a:lnTo>
                  <a:pt x="21551" y="10782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k object 279"/>
          <p:cNvSpPr/>
          <p:nvPr/>
        </p:nvSpPr>
        <p:spPr>
          <a:xfrm>
            <a:off x="5506784" y="385793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k object 280"/>
          <p:cNvSpPr/>
          <p:nvPr/>
        </p:nvSpPr>
        <p:spPr>
          <a:xfrm>
            <a:off x="5506784" y="374366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k object 281"/>
          <p:cNvSpPr/>
          <p:nvPr/>
        </p:nvSpPr>
        <p:spPr>
          <a:xfrm>
            <a:off x="5506784" y="36293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82"/>
                </a:lnTo>
                <a:lnTo>
                  <a:pt x="10782" y="21551"/>
                </a:lnTo>
                <a:lnTo>
                  <a:pt x="21551" y="10782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k object 282"/>
          <p:cNvSpPr/>
          <p:nvPr/>
        </p:nvSpPr>
        <p:spPr>
          <a:xfrm>
            <a:off x="5506784" y="351512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39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k object 283"/>
          <p:cNvSpPr/>
          <p:nvPr/>
        </p:nvSpPr>
        <p:spPr>
          <a:xfrm>
            <a:off x="5506784" y="340085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69"/>
                </a:lnTo>
                <a:lnTo>
                  <a:pt x="10782" y="21539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k object 284"/>
          <p:cNvSpPr/>
          <p:nvPr/>
        </p:nvSpPr>
        <p:spPr>
          <a:xfrm>
            <a:off x="5506784" y="328657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82"/>
                </a:lnTo>
                <a:lnTo>
                  <a:pt x="10782" y="21551"/>
                </a:lnTo>
                <a:lnTo>
                  <a:pt x="21551" y="10782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k object 285"/>
          <p:cNvSpPr/>
          <p:nvPr/>
        </p:nvSpPr>
        <p:spPr>
          <a:xfrm>
            <a:off x="5506784" y="317232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k object 286"/>
          <p:cNvSpPr/>
          <p:nvPr/>
        </p:nvSpPr>
        <p:spPr>
          <a:xfrm>
            <a:off x="5506162" y="30573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k object 287"/>
          <p:cNvSpPr/>
          <p:nvPr/>
        </p:nvSpPr>
        <p:spPr>
          <a:xfrm>
            <a:off x="5506162" y="29431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04"/>
                </a:lnTo>
                <a:lnTo>
                  <a:pt x="11404" y="22809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k object 288"/>
          <p:cNvSpPr/>
          <p:nvPr/>
        </p:nvSpPr>
        <p:spPr>
          <a:xfrm>
            <a:off x="5505844" y="282856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22"/>
                </a:lnTo>
                <a:lnTo>
                  <a:pt x="11722" y="23431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k object 289"/>
          <p:cNvSpPr/>
          <p:nvPr/>
        </p:nvSpPr>
        <p:spPr>
          <a:xfrm>
            <a:off x="5505844" y="271429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31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k object 290"/>
          <p:cNvSpPr/>
          <p:nvPr/>
        </p:nvSpPr>
        <p:spPr>
          <a:xfrm>
            <a:off x="5505844" y="260003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31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k object 291"/>
          <p:cNvSpPr/>
          <p:nvPr/>
        </p:nvSpPr>
        <p:spPr>
          <a:xfrm>
            <a:off x="5505527" y="248544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39"/>
                </a:lnTo>
                <a:lnTo>
                  <a:pt x="12039" y="24079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k object 292"/>
          <p:cNvSpPr/>
          <p:nvPr/>
        </p:nvSpPr>
        <p:spPr>
          <a:xfrm>
            <a:off x="5505210" y="237086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57"/>
                </a:lnTo>
                <a:lnTo>
                  <a:pt x="12357" y="24714"/>
                </a:lnTo>
                <a:lnTo>
                  <a:pt x="24714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k object 293"/>
          <p:cNvSpPr/>
          <p:nvPr/>
        </p:nvSpPr>
        <p:spPr>
          <a:xfrm>
            <a:off x="5504574" y="225596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2992"/>
                </a:lnTo>
                <a:lnTo>
                  <a:pt x="12992" y="25971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k object 294"/>
          <p:cNvSpPr/>
          <p:nvPr/>
        </p:nvSpPr>
        <p:spPr>
          <a:xfrm>
            <a:off x="5504257" y="21413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06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k object 295"/>
          <p:cNvSpPr/>
          <p:nvPr/>
        </p:nvSpPr>
        <p:spPr>
          <a:xfrm>
            <a:off x="5503940" y="20267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k object 296"/>
          <p:cNvSpPr/>
          <p:nvPr/>
        </p:nvSpPr>
        <p:spPr>
          <a:xfrm>
            <a:off x="5503304" y="1926145"/>
            <a:ext cx="28575" cy="14604"/>
          </a:xfrm>
          <a:custGeom>
            <a:avLst/>
            <a:gdLst/>
            <a:ahLst/>
            <a:cxnLst/>
            <a:rect l="l" t="t" r="r" b="b"/>
            <a:pathLst>
              <a:path w="28575" h="14605">
                <a:moveTo>
                  <a:pt x="28524" y="0"/>
                </a:moveTo>
                <a:lnTo>
                  <a:pt x="0" y="0"/>
                </a:lnTo>
                <a:lnTo>
                  <a:pt x="14262" y="14262"/>
                </a:lnTo>
                <a:lnTo>
                  <a:pt x="285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k object 297"/>
          <p:cNvSpPr/>
          <p:nvPr/>
        </p:nvSpPr>
        <p:spPr>
          <a:xfrm>
            <a:off x="5613135" y="5792556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694" y="0"/>
                </a:moveTo>
                <a:lnTo>
                  <a:pt x="0" y="18694"/>
                </a:lnTo>
                <a:lnTo>
                  <a:pt x="18694" y="37376"/>
                </a:lnTo>
                <a:lnTo>
                  <a:pt x="37388" y="18694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k object 298"/>
          <p:cNvSpPr/>
          <p:nvPr/>
        </p:nvSpPr>
        <p:spPr>
          <a:xfrm>
            <a:off x="5613453" y="567859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89"/>
                </a:lnTo>
                <a:lnTo>
                  <a:pt x="18376" y="36766"/>
                </a:lnTo>
                <a:lnTo>
                  <a:pt x="36753" y="18389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k object 299"/>
          <p:cNvSpPr/>
          <p:nvPr/>
        </p:nvSpPr>
        <p:spPr>
          <a:xfrm>
            <a:off x="5614723" y="556561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081"/>
                </a:lnTo>
                <a:lnTo>
                  <a:pt x="17106" y="34201"/>
                </a:lnTo>
                <a:lnTo>
                  <a:pt x="34213" y="17081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k object 300"/>
          <p:cNvSpPr/>
          <p:nvPr/>
        </p:nvSpPr>
        <p:spPr>
          <a:xfrm>
            <a:off x="5615675" y="545227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54" y="0"/>
                </a:moveTo>
                <a:lnTo>
                  <a:pt x="0" y="16154"/>
                </a:lnTo>
                <a:lnTo>
                  <a:pt x="16154" y="32321"/>
                </a:lnTo>
                <a:lnTo>
                  <a:pt x="32308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k object 301"/>
          <p:cNvSpPr/>
          <p:nvPr/>
        </p:nvSpPr>
        <p:spPr>
          <a:xfrm>
            <a:off x="5616615" y="533896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14"/>
                </a:lnTo>
                <a:lnTo>
                  <a:pt x="15214" y="30416"/>
                </a:lnTo>
                <a:lnTo>
                  <a:pt x="30429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k object 302"/>
          <p:cNvSpPr/>
          <p:nvPr/>
        </p:nvSpPr>
        <p:spPr>
          <a:xfrm>
            <a:off x="5617263" y="52253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k object 303"/>
          <p:cNvSpPr/>
          <p:nvPr/>
        </p:nvSpPr>
        <p:spPr>
          <a:xfrm>
            <a:off x="5618533" y="511232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06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k object 304"/>
          <p:cNvSpPr/>
          <p:nvPr/>
        </p:nvSpPr>
        <p:spPr>
          <a:xfrm>
            <a:off x="5619155" y="499870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k object 305"/>
          <p:cNvSpPr/>
          <p:nvPr/>
        </p:nvSpPr>
        <p:spPr>
          <a:xfrm>
            <a:off x="5619473" y="488475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k object 306"/>
          <p:cNvSpPr/>
          <p:nvPr/>
        </p:nvSpPr>
        <p:spPr>
          <a:xfrm>
            <a:off x="5619790" y="477080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k object 307"/>
          <p:cNvSpPr/>
          <p:nvPr/>
        </p:nvSpPr>
        <p:spPr>
          <a:xfrm>
            <a:off x="5620108" y="46568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k object 308"/>
          <p:cNvSpPr/>
          <p:nvPr/>
        </p:nvSpPr>
        <p:spPr>
          <a:xfrm>
            <a:off x="5620742" y="454321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k object 309"/>
          <p:cNvSpPr/>
          <p:nvPr/>
        </p:nvSpPr>
        <p:spPr>
          <a:xfrm>
            <a:off x="5621060" y="44292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k object 310"/>
          <p:cNvSpPr/>
          <p:nvPr/>
        </p:nvSpPr>
        <p:spPr>
          <a:xfrm>
            <a:off x="5621378" y="4315315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k object 311"/>
          <p:cNvSpPr/>
          <p:nvPr/>
        </p:nvSpPr>
        <p:spPr>
          <a:xfrm>
            <a:off x="5621378" y="420103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k object 312"/>
          <p:cNvSpPr/>
          <p:nvPr/>
        </p:nvSpPr>
        <p:spPr>
          <a:xfrm>
            <a:off x="5621378" y="408676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k object 313"/>
          <p:cNvSpPr/>
          <p:nvPr/>
        </p:nvSpPr>
        <p:spPr>
          <a:xfrm>
            <a:off x="5621695" y="397282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k object 314"/>
          <p:cNvSpPr/>
          <p:nvPr/>
        </p:nvSpPr>
        <p:spPr>
          <a:xfrm>
            <a:off x="5621695" y="38585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k object 315"/>
          <p:cNvSpPr/>
          <p:nvPr/>
        </p:nvSpPr>
        <p:spPr>
          <a:xfrm>
            <a:off x="5621695" y="37442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k object 316"/>
          <p:cNvSpPr/>
          <p:nvPr/>
        </p:nvSpPr>
        <p:spPr>
          <a:xfrm>
            <a:off x="5621695" y="363002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k object 317"/>
          <p:cNvSpPr/>
          <p:nvPr/>
        </p:nvSpPr>
        <p:spPr>
          <a:xfrm>
            <a:off x="5621695" y="351574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34"/>
                </a:lnTo>
                <a:lnTo>
                  <a:pt x="10134" y="20281"/>
                </a:lnTo>
                <a:lnTo>
                  <a:pt x="20281" y="10134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k object 318"/>
          <p:cNvSpPr/>
          <p:nvPr/>
        </p:nvSpPr>
        <p:spPr>
          <a:xfrm>
            <a:off x="5621060" y="340085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69"/>
                </a:lnTo>
                <a:lnTo>
                  <a:pt x="10769" y="21539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k object 319"/>
          <p:cNvSpPr/>
          <p:nvPr/>
        </p:nvSpPr>
        <p:spPr>
          <a:xfrm>
            <a:off x="5621060" y="328657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82"/>
                </a:lnTo>
                <a:lnTo>
                  <a:pt x="10769" y="21551"/>
                </a:lnTo>
                <a:lnTo>
                  <a:pt x="21551" y="10782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k object 320"/>
          <p:cNvSpPr/>
          <p:nvPr/>
        </p:nvSpPr>
        <p:spPr>
          <a:xfrm>
            <a:off x="5621060" y="317232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k object 321"/>
          <p:cNvSpPr/>
          <p:nvPr/>
        </p:nvSpPr>
        <p:spPr>
          <a:xfrm>
            <a:off x="5620742" y="305772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86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k object 322"/>
          <p:cNvSpPr/>
          <p:nvPr/>
        </p:nvSpPr>
        <p:spPr>
          <a:xfrm>
            <a:off x="5620742" y="294346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86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k object 323"/>
          <p:cNvSpPr/>
          <p:nvPr/>
        </p:nvSpPr>
        <p:spPr>
          <a:xfrm>
            <a:off x="5620425" y="282887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k object 324"/>
          <p:cNvSpPr/>
          <p:nvPr/>
        </p:nvSpPr>
        <p:spPr>
          <a:xfrm>
            <a:off x="5620425" y="271459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k object 325"/>
          <p:cNvSpPr/>
          <p:nvPr/>
        </p:nvSpPr>
        <p:spPr>
          <a:xfrm>
            <a:off x="5620425" y="260033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k object 326"/>
          <p:cNvSpPr/>
          <p:nvPr/>
        </p:nvSpPr>
        <p:spPr>
          <a:xfrm>
            <a:off x="5620108" y="248576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22"/>
                </a:lnTo>
                <a:lnTo>
                  <a:pt x="11722" y="23444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k object 327"/>
          <p:cNvSpPr/>
          <p:nvPr/>
        </p:nvSpPr>
        <p:spPr>
          <a:xfrm>
            <a:off x="5619790" y="237117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79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k object 328"/>
          <p:cNvSpPr/>
          <p:nvPr/>
        </p:nvSpPr>
        <p:spPr>
          <a:xfrm>
            <a:off x="5619155" y="225627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k object 329"/>
          <p:cNvSpPr/>
          <p:nvPr/>
        </p:nvSpPr>
        <p:spPr>
          <a:xfrm>
            <a:off x="5618838" y="214169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2979"/>
                </a:lnTo>
                <a:lnTo>
                  <a:pt x="12992" y="25971"/>
                </a:lnTo>
                <a:lnTo>
                  <a:pt x="25984" y="12979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k object 330"/>
          <p:cNvSpPr/>
          <p:nvPr/>
        </p:nvSpPr>
        <p:spPr>
          <a:xfrm>
            <a:off x="5618533" y="202709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96" y="0"/>
                </a:moveTo>
                <a:lnTo>
                  <a:pt x="0" y="13322"/>
                </a:lnTo>
                <a:lnTo>
                  <a:pt x="13296" y="26619"/>
                </a:lnTo>
                <a:lnTo>
                  <a:pt x="26606" y="13322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k object 331"/>
          <p:cNvSpPr/>
          <p:nvPr/>
        </p:nvSpPr>
        <p:spPr>
          <a:xfrm>
            <a:off x="5617889" y="1926145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27889" y="0"/>
                </a:moveTo>
                <a:lnTo>
                  <a:pt x="0" y="0"/>
                </a:lnTo>
                <a:lnTo>
                  <a:pt x="13944" y="13944"/>
                </a:lnTo>
                <a:lnTo>
                  <a:pt x="278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k object 332"/>
          <p:cNvSpPr/>
          <p:nvPr/>
        </p:nvSpPr>
        <p:spPr>
          <a:xfrm>
            <a:off x="5727721" y="579285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402"/>
                </a:lnTo>
                <a:lnTo>
                  <a:pt x="18376" y="36779"/>
                </a:lnTo>
                <a:lnTo>
                  <a:pt x="36753" y="18402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k object 333"/>
          <p:cNvSpPr/>
          <p:nvPr/>
        </p:nvSpPr>
        <p:spPr>
          <a:xfrm>
            <a:off x="5728991" y="5679869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106"/>
                </a:lnTo>
                <a:lnTo>
                  <a:pt x="17106" y="34201"/>
                </a:lnTo>
                <a:lnTo>
                  <a:pt x="34213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k object 334"/>
          <p:cNvSpPr/>
          <p:nvPr/>
        </p:nvSpPr>
        <p:spPr>
          <a:xfrm>
            <a:off x="5729944" y="556655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54" y="0"/>
                </a:moveTo>
                <a:lnTo>
                  <a:pt x="0" y="16154"/>
                </a:lnTo>
                <a:lnTo>
                  <a:pt x="16154" y="32296"/>
                </a:lnTo>
                <a:lnTo>
                  <a:pt x="32308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k object 335"/>
          <p:cNvSpPr/>
          <p:nvPr/>
        </p:nvSpPr>
        <p:spPr>
          <a:xfrm>
            <a:off x="5730883" y="54532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189"/>
                </a:lnTo>
                <a:lnTo>
                  <a:pt x="15214" y="30391"/>
                </a:lnTo>
                <a:lnTo>
                  <a:pt x="30429" y="15189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k object 336"/>
          <p:cNvSpPr/>
          <p:nvPr/>
        </p:nvSpPr>
        <p:spPr>
          <a:xfrm>
            <a:off x="5731531" y="533959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46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k object 337"/>
          <p:cNvSpPr/>
          <p:nvPr/>
        </p:nvSpPr>
        <p:spPr>
          <a:xfrm>
            <a:off x="5732471" y="522629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k object 338"/>
          <p:cNvSpPr/>
          <p:nvPr/>
        </p:nvSpPr>
        <p:spPr>
          <a:xfrm>
            <a:off x="5733424" y="51129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k object 339"/>
          <p:cNvSpPr/>
          <p:nvPr/>
        </p:nvSpPr>
        <p:spPr>
          <a:xfrm>
            <a:off x="5733741" y="499902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k object 340"/>
          <p:cNvSpPr/>
          <p:nvPr/>
        </p:nvSpPr>
        <p:spPr>
          <a:xfrm>
            <a:off x="5734376" y="488539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k object 341"/>
          <p:cNvSpPr/>
          <p:nvPr/>
        </p:nvSpPr>
        <p:spPr>
          <a:xfrm>
            <a:off x="5734376" y="477111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k object 342"/>
          <p:cNvSpPr/>
          <p:nvPr/>
        </p:nvSpPr>
        <p:spPr>
          <a:xfrm>
            <a:off x="5734693" y="465716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k object 343"/>
          <p:cNvSpPr/>
          <p:nvPr/>
        </p:nvSpPr>
        <p:spPr>
          <a:xfrm>
            <a:off x="5735316" y="454354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k object 344"/>
          <p:cNvSpPr/>
          <p:nvPr/>
        </p:nvSpPr>
        <p:spPr>
          <a:xfrm>
            <a:off x="5735963" y="44298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k object 345"/>
          <p:cNvSpPr/>
          <p:nvPr/>
        </p:nvSpPr>
        <p:spPr>
          <a:xfrm>
            <a:off x="5735963" y="43156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k object 346"/>
          <p:cNvSpPr/>
          <p:nvPr/>
        </p:nvSpPr>
        <p:spPr>
          <a:xfrm>
            <a:off x="5735963" y="42013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k object 347"/>
          <p:cNvSpPr/>
          <p:nvPr/>
        </p:nvSpPr>
        <p:spPr>
          <a:xfrm>
            <a:off x="5736281" y="40874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k object 348"/>
          <p:cNvSpPr/>
          <p:nvPr/>
        </p:nvSpPr>
        <p:spPr>
          <a:xfrm>
            <a:off x="5735963" y="397282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k object 349"/>
          <p:cNvSpPr/>
          <p:nvPr/>
        </p:nvSpPr>
        <p:spPr>
          <a:xfrm>
            <a:off x="5735963" y="38585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k object 350"/>
          <p:cNvSpPr/>
          <p:nvPr/>
        </p:nvSpPr>
        <p:spPr>
          <a:xfrm>
            <a:off x="5735963" y="37442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k object 351"/>
          <p:cNvSpPr/>
          <p:nvPr/>
        </p:nvSpPr>
        <p:spPr>
          <a:xfrm>
            <a:off x="5735963" y="363002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k object 352"/>
          <p:cNvSpPr/>
          <p:nvPr/>
        </p:nvSpPr>
        <p:spPr>
          <a:xfrm>
            <a:off x="5735963" y="351574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34"/>
                </a:lnTo>
                <a:lnTo>
                  <a:pt x="10134" y="20281"/>
                </a:lnTo>
                <a:lnTo>
                  <a:pt x="20269" y="10134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k object 353"/>
          <p:cNvSpPr/>
          <p:nvPr/>
        </p:nvSpPr>
        <p:spPr>
          <a:xfrm>
            <a:off x="5735963" y="34014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81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k object 354"/>
          <p:cNvSpPr/>
          <p:nvPr/>
        </p:nvSpPr>
        <p:spPr>
          <a:xfrm>
            <a:off x="5735963" y="32872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81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k object 355"/>
          <p:cNvSpPr/>
          <p:nvPr/>
        </p:nvSpPr>
        <p:spPr>
          <a:xfrm>
            <a:off x="5735646" y="317262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k object 356"/>
          <p:cNvSpPr/>
          <p:nvPr/>
        </p:nvSpPr>
        <p:spPr>
          <a:xfrm>
            <a:off x="5735316" y="30580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39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k object 357"/>
          <p:cNvSpPr/>
          <p:nvPr/>
        </p:nvSpPr>
        <p:spPr>
          <a:xfrm>
            <a:off x="5735316" y="294378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39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k object 358"/>
          <p:cNvSpPr/>
          <p:nvPr/>
        </p:nvSpPr>
        <p:spPr>
          <a:xfrm>
            <a:off x="5735316" y="282952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k object 359"/>
          <p:cNvSpPr/>
          <p:nvPr/>
        </p:nvSpPr>
        <p:spPr>
          <a:xfrm>
            <a:off x="5735316" y="271524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39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k object 360"/>
          <p:cNvSpPr/>
          <p:nvPr/>
        </p:nvSpPr>
        <p:spPr>
          <a:xfrm>
            <a:off x="5735011" y="260066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k object 361"/>
          <p:cNvSpPr/>
          <p:nvPr/>
        </p:nvSpPr>
        <p:spPr>
          <a:xfrm>
            <a:off x="5734693" y="24860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k object 362"/>
          <p:cNvSpPr/>
          <p:nvPr/>
        </p:nvSpPr>
        <p:spPr>
          <a:xfrm>
            <a:off x="5734376" y="237148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k object 363"/>
          <p:cNvSpPr/>
          <p:nvPr/>
        </p:nvSpPr>
        <p:spPr>
          <a:xfrm>
            <a:off x="5734058" y="225691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k object 364"/>
          <p:cNvSpPr/>
          <p:nvPr/>
        </p:nvSpPr>
        <p:spPr>
          <a:xfrm>
            <a:off x="5733741" y="2142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14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k object 365"/>
          <p:cNvSpPr/>
          <p:nvPr/>
        </p:nvSpPr>
        <p:spPr>
          <a:xfrm>
            <a:off x="5733106" y="202742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71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k object 366"/>
          <p:cNvSpPr/>
          <p:nvPr/>
        </p:nvSpPr>
        <p:spPr>
          <a:xfrm>
            <a:off x="5732788" y="19128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09"/>
                </a:lnTo>
                <a:lnTo>
                  <a:pt x="13309" y="26619"/>
                </a:lnTo>
                <a:lnTo>
                  <a:pt x="26619" y="13309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k object 367"/>
          <p:cNvSpPr/>
          <p:nvPr/>
        </p:nvSpPr>
        <p:spPr>
          <a:xfrm>
            <a:off x="5842308" y="579316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59" y="0"/>
                </a:moveTo>
                <a:lnTo>
                  <a:pt x="0" y="18084"/>
                </a:lnTo>
                <a:lnTo>
                  <a:pt x="18059" y="36144"/>
                </a:lnTo>
                <a:lnTo>
                  <a:pt x="36118" y="18084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k object 368"/>
          <p:cNvSpPr/>
          <p:nvPr/>
        </p:nvSpPr>
        <p:spPr>
          <a:xfrm>
            <a:off x="5843261" y="5679869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106"/>
                </a:lnTo>
                <a:lnTo>
                  <a:pt x="17106" y="34201"/>
                </a:lnTo>
                <a:lnTo>
                  <a:pt x="34213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k object 369"/>
          <p:cNvSpPr/>
          <p:nvPr/>
        </p:nvSpPr>
        <p:spPr>
          <a:xfrm>
            <a:off x="5844213" y="556655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54" y="0"/>
                </a:moveTo>
                <a:lnTo>
                  <a:pt x="0" y="16154"/>
                </a:lnTo>
                <a:lnTo>
                  <a:pt x="16154" y="32296"/>
                </a:lnTo>
                <a:lnTo>
                  <a:pt x="32308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k object 370"/>
          <p:cNvSpPr/>
          <p:nvPr/>
        </p:nvSpPr>
        <p:spPr>
          <a:xfrm>
            <a:off x="5845153" y="54532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189"/>
                </a:lnTo>
                <a:lnTo>
                  <a:pt x="15214" y="30391"/>
                </a:lnTo>
                <a:lnTo>
                  <a:pt x="30429" y="15189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k object 371"/>
          <p:cNvSpPr/>
          <p:nvPr/>
        </p:nvSpPr>
        <p:spPr>
          <a:xfrm>
            <a:off x="5846105" y="533991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k object 372"/>
          <p:cNvSpPr/>
          <p:nvPr/>
        </p:nvSpPr>
        <p:spPr>
          <a:xfrm>
            <a:off x="5846740" y="522629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k object 373"/>
          <p:cNvSpPr/>
          <p:nvPr/>
        </p:nvSpPr>
        <p:spPr>
          <a:xfrm>
            <a:off x="5847693" y="51129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k object 374"/>
          <p:cNvSpPr/>
          <p:nvPr/>
        </p:nvSpPr>
        <p:spPr>
          <a:xfrm>
            <a:off x="5848328" y="499932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79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k object 375"/>
          <p:cNvSpPr/>
          <p:nvPr/>
        </p:nvSpPr>
        <p:spPr>
          <a:xfrm>
            <a:off x="5848645" y="488539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k object 376"/>
          <p:cNvSpPr/>
          <p:nvPr/>
        </p:nvSpPr>
        <p:spPr>
          <a:xfrm>
            <a:off x="5848963" y="47714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k object 377"/>
          <p:cNvSpPr/>
          <p:nvPr/>
        </p:nvSpPr>
        <p:spPr>
          <a:xfrm>
            <a:off x="5849280" y="465749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k object 378"/>
          <p:cNvSpPr/>
          <p:nvPr/>
        </p:nvSpPr>
        <p:spPr>
          <a:xfrm>
            <a:off x="5849585" y="454354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k object 379"/>
          <p:cNvSpPr/>
          <p:nvPr/>
        </p:nvSpPr>
        <p:spPr>
          <a:xfrm>
            <a:off x="5850233" y="44298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k object 380"/>
          <p:cNvSpPr/>
          <p:nvPr/>
        </p:nvSpPr>
        <p:spPr>
          <a:xfrm>
            <a:off x="5850233" y="43156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k object 381"/>
          <p:cNvSpPr/>
          <p:nvPr/>
        </p:nvSpPr>
        <p:spPr>
          <a:xfrm>
            <a:off x="5850233" y="42013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k object 382"/>
          <p:cNvSpPr/>
          <p:nvPr/>
        </p:nvSpPr>
        <p:spPr>
          <a:xfrm>
            <a:off x="5850551" y="40874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k object 383"/>
          <p:cNvSpPr/>
          <p:nvPr/>
        </p:nvSpPr>
        <p:spPr>
          <a:xfrm>
            <a:off x="5850233" y="397282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k object 384"/>
          <p:cNvSpPr/>
          <p:nvPr/>
        </p:nvSpPr>
        <p:spPr>
          <a:xfrm>
            <a:off x="5850233" y="38585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k object 385"/>
          <p:cNvSpPr/>
          <p:nvPr/>
        </p:nvSpPr>
        <p:spPr>
          <a:xfrm>
            <a:off x="5850233" y="37442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k object 386"/>
          <p:cNvSpPr/>
          <p:nvPr/>
        </p:nvSpPr>
        <p:spPr>
          <a:xfrm>
            <a:off x="5850233" y="363002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k object 387"/>
          <p:cNvSpPr/>
          <p:nvPr/>
        </p:nvSpPr>
        <p:spPr>
          <a:xfrm>
            <a:off x="5850233" y="351574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34"/>
                </a:lnTo>
                <a:lnTo>
                  <a:pt x="10134" y="20281"/>
                </a:lnTo>
                <a:lnTo>
                  <a:pt x="20269" y="10134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k object 388"/>
          <p:cNvSpPr/>
          <p:nvPr/>
        </p:nvSpPr>
        <p:spPr>
          <a:xfrm>
            <a:off x="5850233" y="34014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81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k object 389"/>
          <p:cNvSpPr/>
          <p:nvPr/>
        </p:nvSpPr>
        <p:spPr>
          <a:xfrm>
            <a:off x="5850233" y="32872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81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k object 390"/>
          <p:cNvSpPr/>
          <p:nvPr/>
        </p:nvSpPr>
        <p:spPr>
          <a:xfrm>
            <a:off x="5849915" y="317262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k object 391"/>
          <p:cNvSpPr/>
          <p:nvPr/>
        </p:nvSpPr>
        <p:spPr>
          <a:xfrm>
            <a:off x="5849585" y="30580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39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k object 392"/>
          <p:cNvSpPr/>
          <p:nvPr/>
        </p:nvSpPr>
        <p:spPr>
          <a:xfrm>
            <a:off x="5849585" y="294378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39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k object 393"/>
          <p:cNvSpPr/>
          <p:nvPr/>
        </p:nvSpPr>
        <p:spPr>
          <a:xfrm>
            <a:off x="5849585" y="282952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k object 394"/>
          <p:cNvSpPr/>
          <p:nvPr/>
        </p:nvSpPr>
        <p:spPr>
          <a:xfrm>
            <a:off x="5849585" y="271524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39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k object 395"/>
          <p:cNvSpPr/>
          <p:nvPr/>
        </p:nvSpPr>
        <p:spPr>
          <a:xfrm>
            <a:off x="5849585" y="260098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k object 396"/>
          <p:cNvSpPr/>
          <p:nvPr/>
        </p:nvSpPr>
        <p:spPr>
          <a:xfrm>
            <a:off x="5848963" y="24860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k object 397"/>
          <p:cNvSpPr/>
          <p:nvPr/>
        </p:nvSpPr>
        <p:spPr>
          <a:xfrm>
            <a:off x="5848963" y="237181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k object 398"/>
          <p:cNvSpPr/>
          <p:nvPr/>
        </p:nvSpPr>
        <p:spPr>
          <a:xfrm>
            <a:off x="5848328" y="225691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k object 399"/>
          <p:cNvSpPr/>
          <p:nvPr/>
        </p:nvSpPr>
        <p:spPr>
          <a:xfrm>
            <a:off x="5848010" y="2142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14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k object 400"/>
          <p:cNvSpPr/>
          <p:nvPr/>
        </p:nvSpPr>
        <p:spPr>
          <a:xfrm>
            <a:off x="5847693" y="202773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87"/>
                </a:lnTo>
                <a:lnTo>
                  <a:pt x="12674" y="25361"/>
                </a:lnTo>
                <a:lnTo>
                  <a:pt x="25349" y="12687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k object 401"/>
          <p:cNvSpPr/>
          <p:nvPr/>
        </p:nvSpPr>
        <p:spPr>
          <a:xfrm>
            <a:off x="5847058" y="19128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09"/>
                </a:lnTo>
                <a:lnTo>
                  <a:pt x="13309" y="26619"/>
                </a:lnTo>
                <a:lnTo>
                  <a:pt x="26619" y="13309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k object 402"/>
          <p:cNvSpPr/>
          <p:nvPr/>
        </p:nvSpPr>
        <p:spPr>
          <a:xfrm>
            <a:off x="5956894" y="579349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741" y="0"/>
                </a:moveTo>
                <a:lnTo>
                  <a:pt x="0" y="17767"/>
                </a:lnTo>
                <a:lnTo>
                  <a:pt x="17741" y="35496"/>
                </a:lnTo>
                <a:lnTo>
                  <a:pt x="35483" y="17767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k object 403"/>
          <p:cNvSpPr/>
          <p:nvPr/>
        </p:nvSpPr>
        <p:spPr>
          <a:xfrm>
            <a:off x="5958151" y="568048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97"/>
                </a:lnTo>
                <a:lnTo>
                  <a:pt x="16484" y="32994"/>
                </a:lnTo>
                <a:lnTo>
                  <a:pt x="32956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k object 404"/>
          <p:cNvSpPr/>
          <p:nvPr/>
        </p:nvSpPr>
        <p:spPr>
          <a:xfrm>
            <a:off x="5959104" y="556718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k object 405"/>
          <p:cNvSpPr/>
          <p:nvPr/>
        </p:nvSpPr>
        <p:spPr>
          <a:xfrm>
            <a:off x="5960056" y="54538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46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k object 406"/>
          <p:cNvSpPr/>
          <p:nvPr/>
        </p:nvSpPr>
        <p:spPr>
          <a:xfrm>
            <a:off x="5960691" y="534021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57"/>
                </a:lnTo>
                <a:lnTo>
                  <a:pt x="13944" y="27901"/>
                </a:lnTo>
                <a:lnTo>
                  <a:pt x="27889" y="13957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k object 407"/>
          <p:cNvSpPr/>
          <p:nvPr/>
        </p:nvSpPr>
        <p:spPr>
          <a:xfrm>
            <a:off x="5961644" y="522690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k object 408"/>
          <p:cNvSpPr/>
          <p:nvPr/>
        </p:nvSpPr>
        <p:spPr>
          <a:xfrm>
            <a:off x="5962279" y="51132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26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k object 409"/>
          <p:cNvSpPr/>
          <p:nvPr/>
        </p:nvSpPr>
        <p:spPr>
          <a:xfrm>
            <a:off x="5962914" y="499964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k object 410"/>
          <p:cNvSpPr/>
          <p:nvPr/>
        </p:nvSpPr>
        <p:spPr>
          <a:xfrm>
            <a:off x="5963231" y="488569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k object 411"/>
          <p:cNvSpPr/>
          <p:nvPr/>
        </p:nvSpPr>
        <p:spPr>
          <a:xfrm>
            <a:off x="5963536" y="477174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k object 412"/>
          <p:cNvSpPr/>
          <p:nvPr/>
        </p:nvSpPr>
        <p:spPr>
          <a:xfrm>
            <a:off x="5963853" y="465781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k object 413"/>
          <p:cNvSpPr/>
          <p:nvPr/>
        </p:nvSpPr>
        <p:spPr>
          <a:xfrm>
            <a:off x="5964184" y="45438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k object 414"/>
          <p:cNvSpPr/>
          <p:nvPr/>
        </p:nvSpPr>
        <p:spPr>
          <a:xfrm>
            <a:off x="5964819" y="443020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k object 415"/>
          <p:cNvSpPr/>
          <p:nvPr/>
        </p:nvSpPr>
        <p:spPr>
          <a:xfrm>
            <a:off x="5964819" y="431595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k object 416"/>
          <p:cNvSpPr/>
          <p:nvPr/>
        </p:nvSpPr>
        <p:spPr>
          <a:xfrm>
            <a:off x="5964819" y="42016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k object 417"/>
          <p:cNvSpPr/>
          <p:nvPr/>
        </p:nvSpPr>
        <p:spPr>
          <a:xfrm>
            <a:off x="5965123" y="408772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k object 418"/>
          <p:cNvSpPr/>
          <p:nvPr/>
        </p:nvSpPr>
        <p:spPr>
          <a:xfrm>
            <a:off x="5964819" y="397315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21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k object 419"/>
          <p:cNvSpPr/>
          <p:nvPr/>
        </p:nvSpPr>
        <p:spPr>
          <a:xfrm>
            <a:off x="5964819" y="38588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k object 420"/>
          <p:cNvSpPr/>
          <p:nvPr/>
        </p:nvSpPr>
        <p:spPr>
          <a:xfrm>
            <a:off x="5964819" y="37446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k object 421"/>
          <p:cNvSpPr/>
          <p:nvPr/>
        </p:nvSpPr>
        <p:spPr>
          <a:xfrm>
            <a:off x="5964819" y="36303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k object 422"/>
          <p:cNvSpPr/>
          <p:nvPr/>
        </p:nvSpPr>
        <p:spPr>
          <a:xfrm>
            <a:off x="5964819" y="351607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17"/>
                </a:lnTo>
                <a:lnTo>
                  <a:pt x="9817" y="19634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k object 423"/>
          <p:cNvSpPr/>
          <p:nvPr/>
        </p:nvSpPr>
        <p:spPr>
          <a:xfrm>
            <a:off x="5964819" y="34018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34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k object 424"/>
          <p:cNvSpPr/>
          <p:nvPr/>
        </p:nvSpPr>
        <p:spPr>
          <a:xfrm>
            <a:off x="5964819" y="328753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34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k object 425"/>
          <p:cNvSpPr/>
          <p:nvPr/>
        </p:nvSpPr>
        <p:spPr>
          <a:xfrm>
            <a:off x="5964489" y="31729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k object 426"/>
          <p:cNvSpPr/>
          <p:nvPr/>
        </p:nvSpPr>
        <p:spPr>
          <a:xfrm>
            <a:off x="5964489" y="30586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34"/>
                </a:lnTo>
                <a:lnTo>
                  <a:pt x="10147" y="20281"/>
                </a:lnTo>
                <a:lnTo>
                  <a:pt x="20281" y="10134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k object 427"/>
          <p:cNvSpPr/>
          <p:nvPr/>
        </p:nvSpPr>
        <p:spPr>
          <a:xfrm>
            <a:off x="5964489" y="29444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34"/>
                </a:lnTo>
                <a:lnTo>
                  <a:pt x="10147" y="20281"/>
                </a:lnTo>
                <a:lnTo>
                  <a:pt x="20281" y="10134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k object 428"/>
          <p:cNvSpPr/>
          <p:nvPr/>
        </p:nvSpPr>
        <p:spPr>
          <a:xfrm>
            <a:off x="5963853" y="282952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k object 429"/>
          <p:cNvSpPr/>
          <p:nvPr/>
        </p:nvSpPr>
        <p:spPr>
          <a:xfrm>
            <a:off x="5963853" y="271524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39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k object 430"/>
          <p:cNvSpPr/>
          <p:nvPr/>
        </p:nvSpPr>
        <p:spPr>
          <a:xfrm>
            <a:off x="5963853" y="260098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k object 431"/>
          <p:cNvSpPr/>
          <p:nvPr/>
        </p:nvSpPr>
        <p:spPr>
          <a:xfrm>
            <a:off x="5963536" y="248638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99"/>
                </a:lnTo>
                <a:lnTo>
                  <a:pt x="11099" y="22186"/>
                </a:lnTo>
                <a:lnTo>
                  <a:pt x="22186" y="11099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k object 432"/>
          <p:cNvSpPr/>
          <p:nvPr/>
        </p:nvSpPr>
        <p:spPr>
          <a:xfrm>
            <a:off x="5963536" y="237213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k object 433"/>
          <p:cNvSpPr/>
          <p:nvPr/>
        </p:nvSpPr>
        <p:spPr>
          <a:xfrm>
            <a:off x="5962914" y="225723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31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k object 434"/>
          <p:cNvSpPr/>
          <p:nvPr/>
        </p:nvSpPr>
        <p:spPr>
          <a:xfrm>
            <a:off x="5962914" y="214295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k object 435"/>
          <p:cNvSpPr/>
          <p:nvPr/>
        </p:nvSpPr>
        <p:spPr>
          <a:xfrm>
            <a:off x="5961961" y="202773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87"/>
                </a:lnTo>
                <a:lnTo>
                  <a:pt x="12674" y="25361"/>
                </a:lnTo>
                <a:lnTo>
                  <a:pt x="25349" y="12687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k object 436"/>
          <p:cNvSpPr/>
          <p:nvPr/>
        </p:nvSpPr>
        <p:spPr>
          <a:xfrm>
            <a:off x="5961961" y="191347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k object 437"/>
          <p:cNvSpPr/>
          <p:nvPr/>
        </p:nvSpPr>
        <p:spPr>
          <a:xfrm>
            <a:off x="6071475" y="579381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61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k object 438"/>
          <p:cNvSpPr/>
          <p:nvPr/>
        </p:nvSpPr>
        <p:spPr>
          <a:xfrm>
            <a:off x="6072109" y="568018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802"/>
                </a:lnTo>
                <a:lnTo>
                  <a:pt x="16789" y="33591"/>
                </a:lnTo>
                <a:lnTo>
                  <a:pt x="33591" y="16802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k object 439"/>
          <p:cNvSpPr/>
          <p:nvPr/>
        </p:nvSpPr>
        <p:spPr>
          <a:xfrm>
            <a:off x="6073697" y="556749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01" y="0"/>
                </a:moveTo>
                <a:lnTo>
                  <a:pt x="0" y="15214"/>
                </a:lnTo>
                <a:lnTo>
                  <a:pt x="15201" y="30416"/>
                </a:lnTo>
                <a:lnTo>
                  <a:pt x="30416" y="15214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k object 440"/>
          <p:cNvSpPr/>
          <p:nvPr/>
        </p:nvSpPr>
        <p:spPr>
          <a:xfrm>
            <a:off x="6074332" y="54538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k object 441"/>
          <p:cNvSpPr/>
          <p:nvPr/>
        </p:nvSpPr>
        <p:spPr>
          <a:xfrm>
            <a:off x="6074954" y="534021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57"/>
                </a:lnTo>
                <a:lnTo>
                  <a:pt x="13944" y="27901"/>
                </a:lnTo>
                <a:lnTo>
                  <a:pt x="27889" y="13957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k object 442"/>
          <p:cNvSpPr/>
          <p:nvPr/>
        </p:nvSpPr>
        <p:spPr>
          <a:xfrm>
            <a:off x="6075907" y="522690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k object 443"/>
          <p:cNvSpPr/>
          <p:nvPr/>
        </p:nvSpPr>
        <p:spPr>
          <a:xfrm>
            <a:off x="6076859" y="51136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k object 444"/>
          <p:cNvSpPr/>
          <p:nvPr/>
        </p:nvSpPr>
        <p:spPr>
          <a:xfrm>
            <a:off x="6077177" y="499964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k object 445"/>
          <p:cNvSpPr/>
          <p:nvPr/>
        </p:nvSpPr>
        <p:spPr>
          <a:xfrm>
            <a:off x="6077177" y="488539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k object 446"/>
          <p:cNvSpPr/>
          <p:nvPr/>
        </p:nvSpPr>
        <p:spPr>
          <a:xfrm>
            <a:off x="6078129" y="477206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k object 447"/>
          <p:cNvSpPr/>
          <p:nvPr/>
        </p:nvSpPr>
        <p:spPr>
          <a:xfrm>
            <a:off x="6078129" y="465781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k object 448"/>
          <p:cNvSpPr/>
          <p:nvPr/>
        </p:nvSpPr>
        <p:spPr>
          <a:xfrm>
            <a:off x="6078447" y="45438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k object 449"/>
          <p:cNvSpPr/>
          <p:nvPr/>
        </p:nvSpPr>
        <p:spPr>
          <a:xfrm>
            <a:off x="6078765" y="44298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k object 450"/>
          <p:cNvSpPr/>
          <p:nvPr/>
        </p:nvSpPr>
        <p:spPr>
          <a:xfrm>
            <a:off x="6079387" y="431625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24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k object 451"/>
          <p:cNvSpPr/>
          <p:nvPr/>
        </p:nvSpPr>
        <p:spPr>
          <a:xfrm>
            <a:off x="6079082" y="42016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k object 452"/>
          <p:cNvSpPr/>
          <p:nvPr/>
        </p:nvSpPr>
        <p:spPr>
          <a:xfrm>
            <a:off x="6079082" y="40874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k object 453"/>
          <p:cNvSpPr/>
          <p:nvPr/>
        </p:nvSpPr>
        <p:spPr>
          <a:xfrm>
            <a:off x="6079387" y="397345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k object 454"/>
          <p:cNvSpPr/>
          <p:nvPr/>
        </p:nvSpPr>
        <p:spPr>
          <a:xfrm>
            <a:off x="6079082" y="38588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k object 455"/>
          <p:cNvSpPr/>
          <p:nvPr/>
        </p:nvSpPr>
        <p:spPr>
          <a:xfrm>
            <a:off x="6079082" y="37446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k object 456"/>
          <p:cNvSpPr/>
          <p:nvPr/>
        </p:nvSpPr>
        <p:spPr>
          <a:xfrm>
            <a:off x="6079082" y="36303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k object 457"/>
          <p:cNvSpPr/>
          <p:nvPr/>
        </p:nvSpPr>
        <p:spPr>
          <a:xfrm>
            <a:off x="6079082" y="351607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17"/>
                </a:lnTo>
                <a:lnTo>
                  <a:pt x="9817" y="19634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k object 458"/>
          <p:cNvSpPr/>
          <p:nvPr/>
        </p:nvSpPr>
        <p:spPr>
          <a:xfrm>
            <a:off x="6079082" y="34018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34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k object 459"/>
          <p:cNvSpPr/>
          <p:nvPr/>
        </p:nvSpPr>
        <p:spPr>
          <a:xfrm>
            <a:off x="6079082" y="328753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34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k object 460"/>
          <p:cNvSpPr/>
          <p:nvPr/>
        </p:nvSpPr>
        <p:spPr>
          <a:xfrm>
            <a:off x="6079082" y="317326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k object 461"/>
          <p:cNvSpPr/>
          <p:nvPr/>
        </p:nvSpPr>
        <p:spPr>
          <a:xfrm>
            <a:off x="6078765" y="30586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34"/>
                </a:lnTo>
                <a:lnTo>
                  <a:pt x="10134" y="20281"/>
                </a:lnTo>
                <a:lnTo>
                  <a:pt x="20281" y="10134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k object 462"/>
          <p:cNvSpPr/>
          <p:nvPr/>
        </p:nvSpPr>
        <p:spPr>
          <a:xfrm>
            <a:off x="6078765" y="29444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34"/>
                </a:lnTo>
                <a:lnTo>
                  <a:pt x="10134" y="20281"/>
                </a:lnTo>
                <a:lnTo>
                  <a:pt x="20281" y="10134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k object 463"/>
          <p:cNvSpPr/>
          <p:nvPr/>
        </p:nvSpPr>
        <p:spPr>
          <a:xfrm>
            <a:off x="6078765" y="28301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k object 464"/>
          <p:cNvSpPr/>
          <p:nvPr/>
        </p:nvSpPr>
        <p:spPr>
          <a:xfrm>
            <a:off x="6078447" y="271556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52"/>
                </a:lnTo>
                <a:lnTo>
                  <a:pt x="10452" y="20916"/>
                </a:lnTo>
                <a:lnTo>
                  <a:pt x="20904" y="10452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k object 465"/>
          <p:cNvSpPr/>
          <p:nvPr/>
        </p:nvSpPr>
        <p:spPr>
          <a:xfrm>
            <a:off x="6078447" y="2601285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k object 466"/>
          <p:cNvSpPr/>
          <p:nvPr/>
        </p:nvSpPr>
        <p:spPr>
          <a:xfrm>
            <a:off x="6078129" y="248671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69"/>
                </a:lnTo>
                <a:lnTo>
                  <a:pt x="10769" y="21539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k object 467"/>
          <p:cNvSpPr/>
          <p:nvPr/>
        </p:nvSpPr>
        <p:spPr>
          <a:xfrm>
            <a:off x="6078129" y="23724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69"/>
                </a:lnTo>
                <a:lnTo>
                  <a:pt x="10769" y="21539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k object 468"/>
          <p:cNvSpPr/>
          <p:nvPr/>
        </p:nvSpPr>
        <p:spPr>
          <a:xfrm>
            <a:off x="6077177" y="225723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31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k object 469"/>
          <p:cNvSpPr/>
          <p:nvPr/>
        </p:nvSpPr>
        <p:spPr>
          <a:xfrm>
            <a:off x="6077177" y="214295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k object 470"/>
          <p:cNvSpPr/>
          <p:nvPr/>
        </p:nvSpPr>
        <p:spPr>
          <a:xfrm>
            <a:off x="6076859" y="202837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79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k object 471"/>
          <p:cNvSpPr/>
          <p:nvPr/>
        </p:nvSpPr>
        <p:spPr>
          <a:xfrm>
            <a:off x="6076224" y="191347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k object 472"/>
          <p:cNvSpPr/>
          <p:nvPr/>
        </p:nvSpPr>
        <p:spPr>
          <a:xfrm>
            <a:off x="6186061" y="579414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106"/>
                </a:lnTo>
                <a:lnTo>
                  <a:pt x="17106" y="34201"/>
                </a:lnTo>
                <a:lnTo>
                  <a:pt x="34213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k object 473"/>
          <p:cNvSpPr/>
          <p:nvPr/>
        </p:nvSpPr>
        <p:spPr>
          <a:xfrm>
            <a:off x="6186697" y="568048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71" y="0"/>
                </a:moveTo>
                <a:lnTo>
                  <a:pt x="0" y="16497"/>
                </a:lnTo>
                <a:lnTo>
                  <a:pt x="16471" y="32994"/>
                </a:lnTo>
                <a:lnTo>
                  <a:pt x="32956" y="16497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k object 474"/>
          <p:cNvSpPr/>
          <p:nvPr/>
        </p:nvSpPr>
        <p:spPr>
          <a:xfrm>
            <a:off x="6188284" y="556781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68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k object 475"/>
          <p:cNvSpPr/>
          <p:nvPr/>
        </p:nvSpPr>
        <p:spPr>
          <a:xfrm>
            <a:off x="6188589" y="54538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59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k object 476"/>
          <p:cNvSpPr/>
          <p:nvPr/>
        </p:nvSpPr>
        <p:spPr>
          <a:xfrm>
            <a:off x="6189541" y="534054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k object 477"/>
          <p:cNvSpPr/>
          <p:nvPr/>
        </p:nvSpPr>
        <p:spPr>
          <a:xfrm>
            <a:off x="6190494" y="522725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k object 478"/>
          <p:cNvSpPr/>
          <p:nvPr/>
        </p:nvSpPr>
        <p:spPr>
          <a:xfrm>
            <a:off x="6191446" y="511391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k object 479"/>
          <p:cNvSpPr/>
          <p:nvPr/>
        </p:nvSpPr>
        <p:spPr>
          <a:xfrm>
            <a:off x="6191446" y="499964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k object 480"/>
          <p:cNvSpPr/>
          <p:nvPr/>
        </p:nvSpPr>
        <p:spPr>
          <a:xfrm>
            <a:off x="6191764" y="488569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k object 481"/>
          <p:cNvSpPr/>
          <p:nvPr/>
        </p:nvSpPr>
        <p:spPr>
          <a:xfrm>
            <a:off x="6192399" y="477206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k object 482"/>
          <p:cNvSpPr/>
          <p:nvPr/>
        </p:nvSpPr>
        <p:spPr>
          <a:xfrm>
            <a:off x="6192716" y="465811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k object 483"/>
          <p:cNvSpPr/>
          <p:nvPr/>
        </p:nvSpPr>
        <p:spPr>
          <a:xfrm>
            <a:off x="6193034" y="45441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k object 484"/>
          <p:cNvSpPr/>
          <p:nvPr/>
        </p:nvSpPr>
        <p:spPr>
          <a:xfrm>
            <a:off x="6193034" y="44298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k object 485"/>
          <p:cNvSpPr/>
          <p:nvPr/>
        </p:nvSpPr>
        <p:spPr>
          <a:xfrm>
            <a:off x="6193656" y="431625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24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k object 486"/>
          <p:cNvSpPr/>
          <p:nvPr/>
        </p:nvSpPr>
        <p:spPr>
          <a:xfrm>
            <a:off x="6193656" y="42019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k object 487"/>
          <p:cNvSpPr/>
          <p:nvPr/>
        </p:nvSpPr>
        <p:spPr>
          <a:xfrm>
            <a:off x="6193656" y="408772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k object 488"/>
          <p:cNvSpPr/>
          <p:nvPr/>
        </p:nvSpPr>
        <p:spPr>
          <a:xfrm>
            <a:off x="6193656" y="397345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k object 489"/>
          <p:cNvSpPr/>
          <p:nvPr/>
        </p:nvSpPr>
        <p:spPr>
          <a:xfrm>
            <a:off x="6193656" y="385917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k object 490"/>
          <p:cNvSpPr/>
          <p:nvPr/>
        </p:nvSpPr>
        <p:spPr>
          <a:xfrm>
            <a:off x="6193656" y="374492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k object 491"/>
          <p:cNvSpPr/>
          <p:nvPr/>
        </p:nvSpPr>
        <p:spPr>
          <a:xfrm>
            <a:off x="6193656" y="363065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k object 492"/>
          <p:cNvSpPr/>
          <p:nvPr/>
        </p:nvSpPr>
        <p:spPr>
          <a:xfrm>
            <a:off x="6193656" y="351637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12"/>
                </a:lnTo>
                <a:lnTo>
                  <a:pt x="9512" y="19024"/>
                </a:lnTo>
                <a:lnTo>
                  <a:pt x="19024" y="9512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k object 493"/>
          <p:cNvSpPr/>
          <p:nvPr/>
        </p:nvSpPr>
        <p:spPr>
          <a:xfrm>
            <a:off x="6193656" y="340211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12"/>
                </a:lnTo>
                <a:lnTo>
                  <a:pt x="9512" y="19024"/>
                </a:lnTo>
                <a:lnTo>
                  <a:pt x="19024" y="9512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k object 494"/>
          <p:cNvSpPr/>
          <p:nvPr/>
        </p:nvSpPr>
        <p:spPr>
          <a:xfrm>
            <a:off x="6193656" y="328784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12"/>
                </a:lnTo>
                <a:lnTo>
                  <a:pt x="9512" y="19011"/>
                </a:lnTo>
                <a:lnTo>
                  <a:pt x="19024" y="9512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k object 495"/>
          <p:cNvSpPr/>
          <p:nvPr/>
        </p:nvSpPr>
        <p:spPr>
          <a:xfrm>
            <a:off x="6193656" y="317358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k object 496"/>
          <p:cNvSpPr/>
          <p:nvPr/>
        </p:nvSpPr>
        <p:spPr>
          <a:xfrm>
            <a:off x="6193351" y="30589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17"/>
                </a:lnTo>
                <a:lnTo>
                  <a:pt x="9817" y="19634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k object 497"/>
          <p:cNvSpPr/>
          <p:nvPr/>
        </p:nvSpPr>
        <p:spPr>
          <a:xfrm>
            <a:off x="6193351" y="29447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17"/>
                </a:lnTo>
                <a:lnTo>
                  <a:pt x="9817" y="19634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k object 498"/>
          <p:cNvSpPr/>
          <p:nvPr/>
        </p:nvSpPr>
        <p:spPr>
          <a:xfrm>
            <a:off x="6193351" y="283046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k object 499"/>
          <p:cNvSpPr/>
          <p:nvPr/>
        </p:nvSpPr>
        <p:spPr>
          <a:xfrm>
            <a:off x="6193034" y="271587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34"/>
                </a:lnTo>
                <a:lnTo>
                  <a:pt x="10134" y="20281"/>
                </a:lnTo>
                <a:lnTo>
                  <a:pt x="20269" y="10134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k object 500"/>
          <p:cNvSpPr/>
          <p:nvPr/>
        </p:nvSpPr>
        <p:spPr>
          <a:xfrm>
            <a:off x="6193034" y="260159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k object 501"/>
          <p:cNvSpPr/>
          <p:nvPr/>
        </p:nvSpPr>
        <p:spPr>
          <a:xfrm>
            <a:off x="6192716" y="248702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16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k object 502"/>
          <p:cNvSpPr/>
          <p:nvPr/>
        </p:nvSpPr>
        <p:spPr>
          <a:xfrm>
            <a:off x="6192399" y="23724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69"/>
                </a:lnTo>
                <a:lnTo>
                  <a:pt x="10769" y="21539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k object 503"/>
          <p:cNvSpPr/>
          <p:nvPr/>
        </p:nvSpPr>
        <p:spPr>
          <a:xfrm>
            <a:off x="6191764" y="225753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k object 504"/>
          <p:cNvSpPr/>
          <p:nvPr/>
        </p:nvSpPr>
        <p:spPr>
          <a:xfrm>
            <a:off x="6191446" y="214295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k object 505"/>
          <p:cNvSpPr/>
          <p:nvPr/>
        </p:nvSpPr>
        <p:spPr>
          <a:xfrm>
            <a:off x="6191446" y="20286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k object 506"/>
          <p:cNvSpPr/>
          <p:nvPr/>
        </p:nvSpPr>
        <p:spPr>
          <a:xfrm>
            <a:off x="6190812" y="19137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k object 507"/>
          <p:cNvSpPr/>
          <p:nvPr/>
        </p:nvSpPr>
        <p:spPr>
          <a:xfrm>
            <a:off x="6300952" y="5794755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69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k object 508"/>
          <p:cNvSpPr/>
          <p:nvPr/>
        </p:nvSpPr>
        <p:spPr>
          <a:xfrm>
            <a:off x="6301282" y="56808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54" y="0"/>
                </a:moveTo>
                <a:lnTo>
                  <a:pt x="0" y="16154"/>
                </a:lnTo>
                <a:lnTo>
                  <a:pt x="16154" y="32296"/>
                </a:lnTo>
                <a:lnTo>
                  <a:pt x="32308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k object 509"/>
          <p:cNvSpPr/>
          <p:nvPr/>
        </p:nvSpPr>
        <p:spPr>
          <a:xfrm>
            <a:off x="6302857" y="556814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46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k object 510"/>
          <p:cNvSpPr/>
          <p:nvPr/>
        </p:nvSpPr>
        <p:spPr>
          <a:xfrm>
            <a:off x="6303174" y="54541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k object 511"/>
          <p:cNvSpPr/>
          <p:nvPr/>
        </p:nvSpPr>
        <p:spPr>
          <a:xfrm>
            <a:off x="6304445" y="534117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k object 512"/>
          <p:cNvSpPr/>
          <p:nvPr/>
        </p:nvSpPr>
        <p:spPr>
          <a:xfrm>
            <a:off x="6304762" y="522725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k object 513"/>
          <p:cNvSpPr/>
          <p:nvPr/>
        </p:nvSpPr>
        <p:spPr>
          <a:xfrm>
            <a:off x="6305715" y="511391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k object 514"/>
          <p:cNvSpPr/>
          <p:nvPr/>
        </p:nvSpPr>
        <p:spPr>
          <a:xfrm>
            <a:off x="6306032" y="499996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k object 515"/>
          <p:cNvSpPr/>
          <p:nvPr/>
        </p:nvSpPr>
        <p:spPr>
          <a:xfrm>
            <a:off x="6306349" y="488601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k object 516"/>
          <p:cNvSpPr/>
          <p:nvPr/>
        </p:nvSpPr>
        <p:spPr>
          <a:xfrm>
            <a:off x="6306985" y="477239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39"/>
                </a:lnTo>
                <a:lnTo>
                  <a:pt x="10452" y="20904"/>
                </a:lnTo>
                <a:lnTo>
                  <a:pt x="20904" y="10439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k object 517"/>
          <p:cNvSpPr/>
          <p:nvPr/>
        </p:nvSpPr>
        <p:spPr>
          <a:xfrm>
            <a:off x="6307289" y="4658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k object 518"/>
          <p:cNvSpPr/>
          <p:nvPr/>
        </p:nvSpPr>
        <p:spPr>
          <a:xfrm>
            <a:off x="6307620" y="45444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k object 519"/>
          <p:cNvSpPr/>
          <p:nvPr/>
        </p:nvSpPr>
        <p:spPr>
          <a:xfrm>
            <a:off x="6307289" y="44298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k object 520"/>
          <p:cNvSpPr/>
          <p:nvPr/>
        </p:nvSpPr>
        <p:spPr>
          <a:xfrm>
            <a:off x="6307925" y="431625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24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k object 521"/>
          <p:cNvSpPr/>
          <p:nvPr/>
        </p:nvSpPr>
        <p:spPr>
          <a:xfrm>
            <a:off x="6307925" y="42019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k object 522"/>
          <p:cNvSpPr/>
          <p:nvPr/>
        </p:nvSpPr>
        <p:spPr>
          <a:xfrm>
            <a:off x="6307925" y="408772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k object 523"/>
          <p:cNvSpPr/>
          <p:nvPr/>
        </p:nvSpPr>
        <p:spPr>
          <a:xfrm>
            <a:off x="6307925" y="397345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k object 524"/>
          <p:cNvSpPr/>
          <p:nvPr/>
        </p:nvSpPr>
        <p:spPr>
          <a:xfrm>
            <a:off x="6307925" y="385917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k object 525"/>
          <p:cNvSpPr/>
          <p:nvPr/>
        </p:nvSpPr>
        <p:spPr>
          <a:xfrm>
            <a:off x="6307925" y="374492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k object 526"/>
          <p:cNvSpPr/>
          <p:nvPr/>
        </p:nvSpPr>
        <p:spPr>
          <a:xfrm>
            <a:off x="6307925" y="363065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k object 527"/>
          <p:cNvSpPr/>
          <p:nvPr/>
        </p:nvSpPr>
        <p:spPr>
          <a:xfrm>
            <a:off x="6307925" y="351637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12"/>
                </a:lnTo>
                <a:lnTo>
                  <a:pt x="9512" y="19024"/>
                </a:lnTo>
                <a:lnTo>
                  <a:pt x="19024" y="9512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k object 528"/>
          <p:cNvSpPr/>
          <p:nvPr/>
        </p:nvSpPr>
        <p:spPr>
          <a:xfrm>
            <a:off x="6307925" y="340211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12"/>
                </a:lnTo>
                <a:lnTo>
                  <a:pt x="9512" y="19024"/>
                </a:lnTo>
                <a:lnTo>
                  <a:pt x="19024" y="9512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k object 529"/>
          <p:cNvSpPr/>
          <p:nvPr/>
        </p:nvSpPr>
        <p:spPr>
          <a:xfrm>
            <a:off x="6307925" y="328784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12"/>
                </a:lnTo>
                <a:lnTo>
                  <a:pt x="9512" y="19011"/>
                </a:lnTo>
                <a:lnTo>
                  <a:pt x="19024" y="9512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k object 530"/>
          <p:cNvSpPr/>
          <p:nvPr/>
        </p:nvSpPr>
        <p:spPr>
          <a:xfrm>
            <a:off x="6307925" y="317358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k object 531"/>
          <p:cNvSpPr/>
          <p:nvPr/>
        </p:nvSpPr>
        <p:spPr>
          <a:xfrm>
            <a:off x="6307925" y="305931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k object 532"/>
          <p:cNvSpPr/>
          <p:nvPr/>
        </p:nvSpPr>
        <p:spPr>
          <a:xfrm>
            <a:off x="6307925" y="294506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86"/>
                </a:lnTo>
                <a:lnTo>
                  <a:pt x="9512" y="18986"/>
                </a:lnTo>
                <a:lnTo>
                  <a:pt x="19024" y="9486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k object 533"/>
          <p:cNvSpPr/>
          <p:nvPr/>
        </p:nvSpPr>
        <p:spPr>
          <a:xfrm>
            <a:off x="6307925" y="283078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k object 534"/>
          <p:cNvSpPr/>
          <p:nvPr/>
        </p:nvSpPr>
        <p:spPr>
          <a:xfrm>
            <a:off x="6307620" y="271618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k object 535"/>
          <p:cNvSpPr/>
          <p:nvPr/>
        </p:nvSpPr>
        <p:spPr>
          <a:xfrm>
            <a:off x="6307620" y="26019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k object 536"/>
          <p:cNvSpPr/>
          <p:nvPr/>
        </p:nvSpPr>
        <p:spPr>
          <a:xfrm>
            <a:off x="6307289" y="248733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81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k object 537"/>
          <p:cNvSpPr/>
          <p:nvPr/>
        </p:nvSpPr>
        <p:spPr>
          <a:xfrm>
            <a:off x="6306654" y="23724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69"/>
                </a:lnTo>
                <a:lnTo>
                  <a:pt x="10782" y="21539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k object 538"/>
          <p:cNvSpPr/>
          <p:nvPr/>
        </p:nvSpPr>
        <p:spPr>
          <a:xfrm>
            <a:off x="6306349" y="225786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k object 539"/>
          <p:cNvSpPr/>
          <p:nvPr/>
        </p:nvSpPr>
        <p:spPr>
          <a:xfrm>
            <a:off x="6306032" y="214325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k object 540"/>
          <p:cNvSpPr/>
          <p:nvPr/>
        </p:nvSpPr>
        <p:spPr>
          <a:xfrm>
            <a:off x="6305715" y="20286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k object 541"/>
          <p:cNvSpPr/>
          <p:nvPr/>
        </p:nvSpPr>
        <p:spPr>
          <a:xfrm>
            <a:off x="6305715" y="191442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22"/>
                </a:lnTo>
                <a:lnTo>
                  <a:pt x="11722" y="23431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k object 542"/>
          <p:cNvSpPr/>
          <p:nvPr/>
        </p:nvSpPr>
        <p:spPr>
          <a:xfrm>
            <a:off x="6415545" y="579508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54" y="0"/>
                </a:moveTo>
                <a:lnTo>
                  <a:pt x="0" y="16179"/>
                </a:lnTo>
                <a:lnTo>
                  <a:pt x="16154" y="32321"/>
                </a:lnTo>
                <a:lnTo>
                  <a:pt x="32308" y="16179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k object 543"/>
          <p:cNvSpPr/>
          <p:nvPr/>
        </p:nvSpPr>
        <p:spPr>
          <a:xfrm>
            <a:off x="6416180" y="568145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19" y="0"/>
                </a:moveTo>
                <a:lnTo>
                  <a:pt x="0" y="15519"/>
                </a:lnTo>
                <a:lnTo>
                  <a:pt x="15519" y="31051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k object 544"/>
          <p:cNvSpPr/>
          <p:nvPr/>
        </p:nvSpPr>
        <p:spPr>
          <a:xfrm>
            <a:off x="6417438" y="556844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k object 545"/>
          <p:cNvSpPr/>
          <p:nvPr/>
        </p:nvSpPr>
        <p:spPr>
          <a:xfrm>
            <a:off x="6417755" y="545449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k object 546"/>
          <p:cNvSpPr/>
          <p:nvPr/>
        </p:nvSpPr>
        <p:spPr>
          <a:xfrm>
            <a:off x="6418708" y="534117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k object 547"/>
          <p:cNvSpPr/>
          <p:nvPr/>
        </p:nvSpPr>
        <p:spPr>
          <a:xfrm>
            <a:off x="6419025" y="522725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k object 548"/>
          <p:cNvSpPr/>
          <p:nvPr/>
        </p:nvSpPr>
        <p:spPr>
          <a:xfrm>
            <a:off x="6419978" y="511391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k object 549"/>
          <p:cNvSpPr/>
          <p:nvPr/>
        </p:nvSpPr>
        <p:spPr>
          <a:xfrm>
            <a:off x="6420613" y="500029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k object 550"/>
          <p:cNvSpPr/>
          <p:nvPr/>
        </p:nvSpPr>
        <p:spPr>
          <a:xfrm>
            <a:off x="6420930" y="488634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k object 551"/>
          <p:cNvSpPr/>
          <p:nvPr/>
        </p:nvSpPr>
        <p:spPr>
          <a:xfrm>
            <a:off x="6421565" y="477270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81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k object 552"/>
          <p:cNvSpPr/>
          <p:nvPr/>
        </p:nvSpPr>
        <p:spPr>
          <a:xfrm>
            <a:off x="6421565" y="4658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k object 553"/>
          <p:cNvSpPr/>
          <p:nvPr/>
        </p:nvSpPr>
        <p:spPr>
          <a:xfrm>
            <a:off x="6422200" y="45447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9011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k object 554"/>
          <p:cNvSpPr/>
          <p:nvPr/>
        </p:nvSpPr>
        <p:spPr>
          <a:xfrm>
            <a:off x="6421883" y="443020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k object 555"/>
          <p:cNvSpPr/>
          <p:nvPr/>
        </p:nvSpPr>
        <p:spPr>
          <a:xfrm>
            <a:off x="6421883" y="431595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k object 556"/>
          <p:cNvSpPr/>
          <p:nvPr/>
        </p:nvSpPr>
        <p:spPr>
          <a:xfrm>
            <a:off x="6422200" y="42019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9011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k object 557"/>
          <p:cNvSpPr/>
          <p:nvPr/>
        </p:nvSpPr>
        <p:spPr>
          <a:xfrm>
            <a:off x="6422200" y="408772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9011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k object 558"/>
          <p:cNvSpPr/>
          <p:nvPr/>
        </p:nvSpPr>
        <p:spPr>
          <a:xfrm>
            <a:off x="6422835" y="39741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k object 559"/>
          <p:cNvSpPr/>
          <p:nvPr/>
        </p:nvSpPr>
        <p:spPr>
          <a:xfrm>
            <a:off x="6422835" y="38598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k object 560"/>
          <p:cNvSpPr/>
          <p:nvPr/>
        </p:nvSpPr>
        <p:spPr>
          <a:xfrm>
            <a:off x="6422835" y="3745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k object 561"/>
          <p:cNvSpPr/>
          <p:nvPr/>
        </p:nvSpPr>
        <p:spPr>
          <a:xfrm>
            <a:off x="6422518" y="363100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82" y="0"/>
                </a:moveTo>
                <a:lnTo>
                  <a:pt x="0" y="9169"/>
                </a:lnTo>
                <a:lnTo>
                  <a:pt x="9182" y="18351"/>
                </a:lnTo>
                <a:lnTo>
                  <a:pt x="18376" y="9169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k object 562"/>
          <p:cNvSpPr/>
          <p:nvPr/>
        </p:nvSpPr>
        <p:spPr>
          <a:xfrm>
            <a:off x="6422518" y="3516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82" y="0"/>
                </a:moveTo>
                <a:lnTo>
                  <a:pt x="0" y="9169"/>
                </a:lnTo>
                <a:lnTo>
                  <a:pt x="9182" y="18364"/>
                </a:lnTo>
                <a:lnTo>
                  <a:pt x="18376" y="9169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k object 563"/>
          <p:cNvSpPr/>
          <p:nvPr/>
        </p:nvSpPr>
        <p:spPr>
          <a:xfrm>
            <a:off x="6422835" y="340276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64"/>
                </a:lnTo>
                <a:lnTo>
                  <a:pt x="8864" y="17729"/>
                </a:lnTo>
                <a:lnTo>
                  <a:pt x="17741" y="8864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k object 564"/>
          <p:cNvSpPr/>
          <p:nvPr/>
        </p:nvSpPr>
        <p:spPr>
          <a:xfrm>
            <a:off x="6422835" y="328848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k object 565"/>
          <p:cNvSpPr/>
          <p:nvPr/>
        </p:nvSpPr>
        <p:spPr>
          <a:xfrm>
            <a:off x="6422835" y="317421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k object 566"/>
          <p:cNvSpPr/>
          <p:nvPr/>
        </p:nvSpPr>
        <p:spPr>
          <a:xfrm>
            <a:off x="6422200" y="305931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11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k object 567"/>
          <p:cNvSpPr/>
          <p:nvPr/>
        </p:nvSpPr>
        <p:spPr>
          <a:xfrm>
            <a:off x="6422200" y="294506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86"/>
                </a:lnTo>
                <a:lnTo>
                  <a:pt x="9499" y="18986"/>
                </a:lnTo>
                <a:lnTo>
                  <a:pt x="19011" y="9486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k object 568"/>
          <p:cNvSpPr/>
          <p:nvPr/>
        </p:nvSpPr>
        <p:spPr>
          <a:xfrm>
            <a:off x="6422200" y="283078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11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k object 569"/>
          <p:cNvSpPr/>
          <p:nvPr/>
        </p:nvSpPr>
        <p:spPr>
          <a:xfrm>
            <a:off x="6421883" y="271618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k object 570"/>
          <p:cNvSpPr/>
          <p:nvPr/>
        </p:nvSpPr>
        <p:spPr>
          <a:xfrm>
            <a:off x="6421565" y="260159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k object 571"/>
          <p:cNvSpPr/>
          <p:nvPr/>
        </p:nvSpPr>
        <p:spPr>
          <a:xfrm>
            <a:off x="6421248" y="248702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16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k object 572"/>
          <p:cNvSpPr/>
          <p:nvPr/>
        </p:nvSpPr>
        <p:spPr>
          <a:xfrm>
            <a:off x="6421248" y="237276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16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k object 573"/>
          <p:cNvSpPr/>
          <p:nvPr/>
        </p:nvSpPr>
        <p:spPr>
          <a:xfrm>
            <a:off x="6420930" y="22581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k object 574"/>
          <p:cNvSpPr/>
          <p:nvPr/>
        </p:nvSpPr>
        <p:spPr>
          <a:xfrm>
            <a:off x="6420295" y="214325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k object 575"/>
          <p:cNvSpPr/>
          <p:nvPr/>
        </p:nvSpPr>
        <p:spPr>
          <a:xfrm>
            <a:off x="6419978" y="20286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k object 576"/>
          <p:cNvSpPr/>
          <p:nvPr/>
        </p:nvSpPr>
        <p:spPr>
          <a:xfrm>
            <a:off x="6419978" y="191442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22"/>
                </a:lnTo>
                <a:lnTo>
                  <a:pt x="11722" y="23431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k object 577"/>
          <p:cNvSpPr/>
          <p:nvPr/>
        </p:nvSpPr>
        <p:spPr>
          <a:xfrm>
            <a:off x="6530120" y="579540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73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k object 578"/>
          <p:cNvSpPr/>
          <p:nvPr/>
        </p:nvSpPr>
        <p:spPr>
          <a:xfrm>
            <a:off x="6530450" y="568145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19"/>
                </a:lnTo>
                <a:lnTo>
                  <a:pt x="15519" y="31051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k object 579"/>
          <p:cNvSpPr/>
          <p:nvPr/>
        </p:nvSpPr>
        <p:spPr>
          <a:xfrm>
            <a:off x="6531707" y="556844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k object 580"/>
          <p:cNvSpPr/>
          <p:nvPr/>
        </p:nvSpPr>
        <p:spPr>
          <a:xfrm>
            <a:off x="6532025" y="545449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k object 581"/>
          <p:cNvSpPr/>
          <p:nvPr/>
        </p:nvSpPr>
        <p:spPr>
          <a:xfrm>
            <a:off x="6533295" y="534150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k object 582"/>
          <p:cNvSpPr/>
          <p:nvPr/>
        </p:nvSpPr>
        <p:spPr>
          <a:xfrm>
            <a:off x="6533612" y="522755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k object 583"/>
          <p:cNvSpPr/>
          <p:nvPr/>
        </p:nvSpPr>
        <p:spPr>
          <a:xfrm>
            <a:off x="6534565" y="51142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k object 584"/>
          <p:cNvSpPr/>
          <p:nvPr/>
        </p:nvSpPr>
        <p:spPr>
          <a:xfrm>
            <a:off x="6534882" y="500029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k object 585"/>
          <p:cNvSpPr/>
          <p:nvPr/>
        </p:nvSpPr>
        <p:spPr>
          <a:xfrm>
            <a:off x="6535200" y="488634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k object 586"/>
          <p:cNvSpPr/>
          <p:nvPr/>
        </p:nvSpPr>
        <p:spPr>
          <a:xfrm>
            <a:off x="6535835" y="477270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81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k object 587"/>
          <p:cNvSpPr/>
          <p:nvPr/>
        </p:nvSpPr>
        <p:spPr>
          <a:xfrm>
            <a:off x="6535835" y="4658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k object 588"/>
          <p:cNvSpPr/>
          <p:nvPr/>
        </p:nvSpPr>
        <p:spPr>
          <a:xfrm>
            <a:off x="6536457" y="45447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50"/>
                </a:lnTo>
                <a:lnTo>
                  <a:pt x="19024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k object 589"/>
          <p:cNvSpPr/>
          <p:nvPr/>
        </p:nvSpPr>
        <p:spPr>
          <a:xfrm>
            <a:off x="6536457" y="44305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k object 590"/>
          <p:cNvSpPr/>
          <p:nvPr/>
        </p:nvSpPr>
        <p:spPr>
          <a:xfrm>
            <a:off x="6536457" y="431625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24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k object 591"/>
          <p:cNvSpPr/>
          <p:nvPr/>
        </p:nvSpPr>
        <p:spPr>
          <a:xfrm>
            <a:off x="6536457" y="42019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4"/>
                </a:lnTo>
                <a:lnTo>
                  <a:pt x="9512" y="19024"/>
                </a:lnTo>
                <a:lnTo>
                  <a:pt x="19024" y="9524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k object 592"/>
          <p:cNvSpPr/>
          <p:nvPr/>
        </p:nvSpPr>
        <p:spPr>
          <a:xfrm>
            <a:off x="6536457" y="408772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k object 593"/>
          <p:cNvSpPr/>
          <p:nvPr/>
        </p:nvSpPr>
        <p:spPr>
          <a:xfrm>
            <a:off x="6537105" y="39741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k object 594"/>
          <p:cNvSpPr/>
          <p:nvPr/>
        </p:nvSpPr>
        <p:spPr>
          <a:xfrm>
            <a:off x="6537105" y="38598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k object 595"/>
          <p:cNvSpPr/>
          <p:nvPr/>
        </p:nvSpPr>
        <p:spPr>
          <a:xfrm>
            <a:off x="6537105" y="3745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k object 596"/>
          <p:cNvSpPr/>
          <p:nvPr/>
        </p:nvSpPr>
        <p:spPr>
          <a:xfrm>
            <a:off x="6536787" y="363100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82" y="0"/>
                </a:moveTo>
                <a:lnTo>
                  <a:pt x="0" y="9169"/>
                </a:lnTo>
                <a:lnTo>
                  <a:pt x="9182" y="18351"/>
                </a:lnTo>
                <a:lnTo>
                  <a:pt x="18364" y="9169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k object 597"/>
          <p:cNvSpPr/>
          <p:nvPr/>
        </p:nvSpPr>
        <p:spPr>
          <a:xfrm>
            <a:off x="6536787" y="3516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82" y="0"/>
                </a:moveTo>
                <a:lnTo>
                  <a:pt x="0" y="9169"/>
                </a:lnTo>
                <a:lnTo>
                  <a:pt x="9182" y="18364"/>
                </a:lnTo>
                <a:lnTo>
                  <a:pt x="18364" y="9169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k object 598"/>
          <p:cNvSpPr/>
          <p:nvPr/>
        </p:nvSpPr>
        <p:spPr>
          <a:xfrm>
            <a:off x="6537105" y="340276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64"/>
                </a:lnTo>
                <a:lnTo>
                  <a:pt x="8864" y="17729"/>
                </a:lnTo>
                <a:lnTo>
                  <a:pt x="17741" y="8864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k object 599"/>
          <p:cNvSpPr/>
          <p:nvPr/>
        </p:nvSpPr>
        <p:spPr>
          <a:xfrm>
            <a:off x="6537105" y="328848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k object 600"/>
          <p:cNvSpPr/>
          <p:nvPr/>
        </p:nvSpPr>
        <p:spPr>
          <a:xfrm>
            <a:off x="6537105" y="317421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k object 601"/>
          <p:cNvSpPr/>
          <p:nvPr/>
        </p:nvSpPr>
        <p:spPr>
          <a:xfrm>
            <a:off x="6536457" y="305931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k object 602"/>
          <p:cNvSpPr/>
          <p:nvPr/>
        </p:nvSpPr>
        <p:spPr>
          <a:xfrm>
            <a:off x="6536457" y="294506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86"/>
                </a:lnTo>
                <a:lnTo>
                  <a:pt x="9512" y="18986"/>
                </a:lnTo>
                <a:lnTo>
                  <a:pt x="19024" y="9486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k object 603"/>
          <p:cNvSpPr/>
          <p:nvPr/>
        </p:nvSpPr>
        <p:spPr>
          <a:xfrm>
            <a:off x="6536457" y="283078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k object 604"/>
          <p:cNvSpPr/>
          <p:nvPr/>
        </p:nvSpPr>
        <p:spPr>
          <a:xfrm>
            <a:off x="6536457" y="27165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k object 605"/>
          <p:cNvSpPr/>
          <p:nvPr/>
        </p:nvSpPr>
        <p:spPr>
          <a:xfrm>
            <a:off x="6535835" y="260159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k object 606"/>
          <p:cNvSpPr/>
          <p:nvPr/>
        </p:nvSpPr>
        <p:spPr>
          <a:xfrm>
            <a:off x="6535835" y="248733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81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k object 607"/>
          <p:cNvSpPr/>
          <p:nvPr/>
        </p:nvSpPr>
        <p:spPr>
          <a:xfrm>
            <a:off x="6535835" y="23730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81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k object 608"/>
          <p:cNvSpPr/>
          <p:nvPr/>
        </p:nvSpPr>
        <p:spPr>
          <a:xfrm>
            <a:off x="6535200" y="22581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k object 609"/>
          <p:cNvSpPr/>
          <p:nvPr/>
        </p:nvSpPr>
        <p:spPr>
          <a:xfrm>
            <a:off x="6534882" y="214358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86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k object 610"/>
          <p:cNvSpPr/>
          <p:nvPr/>
        </p:nvSpPr>
        <p:spPr>
          <a:xfrm>
            <a:off x="6534565" y="202900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k object 611"/>
          <p:cNvSpPr/>
          <p:nvPr/>
        </p:nvSpPr>
        <p:spPr>
          <a:xfrm>
            <a:off x="6534247" y="191442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22"/>
                </a:lnTo>
                <a:lnTo>
                  <a:pt x="11722" y="23431"/>
                </a:lnTo>
                <a:lnTo>
                  <a:pt x="23444" y="11722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k object 612"/>
          <p:cNvSpPr/>
          <p:nvPr/>
        </p:nvSpPr>
        <p:spPr>
          <a:xfrm>
            <a:off x="6644706" y="579573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19"/>
                </a:lnTo>
                <a:lnTo>
                  <a:pt x="15532" y="31026"/>
                </a:lnTo>
                <a:lnTo>
                  <a:pt x="31064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k object 613"/>
          <p:cNvSpPr/>
          <p:nvPr/>
        </p:nvSpPr>
        <p:spPr>
          <a:xfrm>
            <a:off x="6645354" y="568206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84" y="0"/>
                </a:moveTo>
                <a:lnTo>
                  <a:pt x="0" y="14909"/>
                </a:lnTo>
                <a:lnTo>
                  <a:pt x="14884" y="29794"/>
                </a:lnTo>
                <a:lnTo>
                  <a:pt x="29768" y="14909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k object 614"/>
          <p:cNvSpPr/>
          <p:nvPr/>
        </p:nvSpPr>
        <p:spPr>
          <a:xfrm>
            <a:off x="6645975" y="556844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k object 615"/>
          <p:cNvSpPr/>
          <p:nvPr/>
        </p:nvSpPr>
        <p:spPr>
          <a:xfrm>
            <a:off x="6646928" y="545513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k object 616"/>
          <p:cNvSpPr/>
          <p:nvPr/>
        </p:nvSpPr>
        <p:spPr>
          <a:xfrm>
            <a:off x="6647563" y="534150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k object 617"/>
          <p:cNvSpPr/>
          <p:nvPr/>
        </p:nvSpPr>
        <p:spPr>
          <a:xfrm>
            <a:off x="6648515" y="522819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k object 618"/>
          <p:cNvSpPr/>
          <p:nvPr/>
        </p:nvSpPr>
        <p:spPr>
          <a:xfrm>
            <a:off x="6649150" y="511454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k object 619"/>
          <p:cNvSpPr/>
          <p:nvPr/>
        </p:nvSpPr>
        <p:spPr>
          <a:xfrm>
            <a:off x="6649150" y="500029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k object 620"/>
          <p:cNvSpPr/>
          <p:nvPr/>
        </p:nvSpPr>
        <p:spPr>
          <a:xfrm>
            <a:off x="6649456" y="488634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k object 621"/>
          <p:cNvSpPr/>
          <p:nvPr/>
        </p:nvSpPr>
        <p:spPr>
          <a:xfrm>
            <a:off x="6650103" y="477270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81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k object 622"/>
          <p:cNvSpPr/>
          <p:nvPr/>
        </p:nvSpPr>
        <p:spPr>
          <a:xfrm>
            <a:off x="6650103" y="4658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k object 623"/>
          <p:cNvSpPr/>
          <p:nvPr/>
        </p:nvSpPr>
        <p:spPr>
          <a:xfrm>
            <a:off x="6650725" y="45447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50"/>
                </a:lnTo>
                <a:lnTo>
                  <a:pt x="19024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k object 624"/>
          <p:cNvSpPr/>
          <p:nvPr/>
        </p:nvSpPr>
        <p:spPr>
          <a:xfrm>
            <a:off x="6650725" y="44305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k object 625"/>
          <p:cNvSpPr/>
          <p:nvPr/>
        </p:nvSpPr>
        <p:spPr>
          <a:xfrm>
            <a:off x="6650725" y="431625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24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k object 626"/>
          <p:cNvSpPr/>
          <p:nvPr/>
        </p:nvSpPr>
        <p:spPr>
          <a:xfrm>
            <a:off x="6651373" y="42026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k object 627"/>
          <p:cNvSpPr/>
          <p:nvPr/>
        </p:nvSpPr>
        <p:spPr>
          <a:xfrm>
            <a:off x="6651373" y="40883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k object 628"/>
          <p:cNvSpPr/>
          <p:nvPr/>
        </p:nvSpPr>
        <p:spPr>
          <a:xfrm>
            <a:off x="6651373" y="39741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k object 629"/>
          <p:cNvSpPr/>
          <p:nvPr/>
        </p:nvSpPr>
        <p:spPr>
          <a:xfrm>
            <a:off x="6651373" y="38598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k object 630"/>
          <p:cNvSpPr/>
          <p:nvPr/>
        </p:nvSpPr>
        <p:spPr>
          <a:xfrm>
            <a:off x="6651373" y="3745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k object 631"/>
          <p:cNvSpPr/>
          <p:nvPr/>
        </p:nvSpPr>
        <p:spPr>
          <a:xfrm>
            <a:off x="6651373" y="3631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k object 632"/>
          <p:cNvSpPr/>
          <p:nvPr/>
        </p:nvSpPr>
        <p:spPr>
          <a:xfrm>
            <a:off x="6651373" y="351702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64"/>
                </a:lnTo>
                <a:lnTo>
                  <a:pt x="8864" y="17729"/>
                </a:lnTo>
                <a:lnTo>
                  <a:pt x="17741" y="8864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k object 633"/>
          <p:cNvSpPr/>
          <p:nvPr/>
        </p:nvSpPr>
        <p:spPr>
          <a:xfrm>
            <a:off x="6651373" y="340276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64"/>
                </a:lnTo>
                <a:lnTo>
                  <a:pt x="8864" y="17729"/>
                </a:lnTo>
                <a:lnTo>
                  <a:pt x="17741" y="8864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k object 634"/>
          <p:cNvSpPr/>
          <p:nvPr/>
        </p:nvSpPr>
        <p:spPr>
          <a:xfrm>
            <a:off x="6651373" y="328848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k object 635"/>
          <p:cNvSpPr/>
          <p:nvPr/>
        </p:nvSpPr>
        <p:spPr>
          <a:xfrm>
            <a:off x="6651373" y="317421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k object 636"/>
          <p:cNvSpPr/>
          <p:nvPr/>
        </p:nvSpPr>
        <p:spPr>
          <a:xfrm>
            <a:off x="6651373" y="305996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k object 637"/>
          <p:cNvSpPr/>
          <p:nvPr/>
        </p:nvSpPr>
        <p:spPr>
          <a:xfrm>
            <a:off x="6651373" y="294568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64"/>
                </a:lnTo>
                <a:lnTo>
                  <a:pt x="8864" y="17729"/>
                </a:lnTo>
                <a:lnTo>
                  <a:pt x="17741" y="8864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k object 638"/>
          <p:cNvSpPr/>
          <p:nvPr/>
        </p:nvSpPr>
        <p:spPr>
          <a:xfrm>
            <a:off x="6651043" y="283108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94"/>
                </a:lnTo>
                <a:lnTo>
                  <a:pt x="9194" y="18389"/>
                </a:lnTo>
                <a:lnTo>
                  <a:pt x="18376" y="9194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k object 639"/>
          <p:cNvSpPr/>
          <p:nvPr/>
        </p:nvSpPr>
        <p:spPr>
          <a:xfrm>
            <a:off x="6650725" y="27165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k object 640"/>
          <p:cNvSpPr/>
          <p:nvPr/>
        </p:nvSpPr>
        <p:spPr>
          <a:xfrm>
            <a:off x="6650725" y="260224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k object 641"/>
          <p:cNvSpPr/>
          <p:nvPr/>
        </p:nvSpPr>
        <p:spPr>
          <a:xfrm>
            <a:off x="6650103" y="248733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81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k object 642"/>
          <p:cNvSpPr/>
          <p:nvPr/>
        </p:nvSpPr>
        <p:spPr>
          <a:xfrm>
            <a:off x="6650103" y="23730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81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k object 643"/>
          <p:cNvSpPr/>
          <p:nvPr/>
        </p:nvSpPr>
        <p:spPr>
          <a:xfrm>
            <a:off x="6649786" y="22584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k object 644"/>
          <p:cNvSpPr/>
          <p:nvPr/>
        </p:nvSpPr>
        <p:spPr>
          <a:xfrm>
            <a:off x="6649456" y="214390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39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k object 645"/>
          <p:cNvSpPr/>
          <p:nvPr/>
        </p:nvSpPr>
        <p:spPr>
          <a:xfrm>
            <a:off x="6649150" y="202932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99"/>
                </a:lnTo>
                <a:lnTo>
                  <a:pt x="11087" y="22186"/>
                </a:lnTo>
                <a:lnTo>
                  <a:pt x="22174" y="11099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k object 646"/>
          <p:cNvSpPr/>
          <p:nvPr/>
        </p:nvSpPr>
        <p:spPr>
          <a:xfrm>
            <a:off x="6648833" y="19147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k object 647"/>
          <p:cNvSpPr/>
          <p:nvPr/>
        </p:nvSpPr>
        <p:spPr>
          <a:xfrm>
            <a:off x="6758975" y="579573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19"/>
                </a:lnTo>
                <a:lnTo>
                  <a:pt x="15532" y="31026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k object 648"/>
          <p:cNvSpPr/>
          <p:nvPr/>
        </p:nvSpPr>
        <p:spPr>
          <a:xfrm>
            <a:off x="6759927" y="56823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59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k object 649"/>
          <p:cNvSpPr/>
          <p:nvPr/>
        </p:nvSpPr>
        <p:spPr>
          <a:xfrm>
            <a:off x="6760563" y="556876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k object 650"/>
          <p:cNvSpPr/>
          <p:nvPr/>
        </p:nvSpPr>
        <p:spPr>
          <a:xfrm>
            <a:off x="6761515" y="54554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6022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k object 651"/>
          <p:cNvSpPr/>
          <p:nvPr/>
        </p:nvSpPr>
        <p:spPr>
          <a:xfrm>
            <a:off x="6762150" y="534182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k object 652"/>
          <p:cNvSpPr/>
          <p:nvPr/>
        </p:nvSpPr>
        <p:spPr>
          <a:xfrm>
            <a:off x="6762785" y="522819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k object 653"/>
          <p:cNvSpPr/>
          <p:nvPr/>
        </p:nvSpPr>
        <p:spPr>
          <a:xfrm>
            <a:off x="6763408" y="511454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k object 654"/>
          <p:cNvSpPr/>
          <p:nvPr/>
        </p:nvSpPr>
        <p:spPr>
          <a:xfrm>
            <a:off x="6763725" y="50006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k object 655"/>
          <p:cNvSpPr/>
          <p:nvPr/>
        </p:nvSpPr>
        <p:spPr>
          <a:xfrm>
            <a:off x="6764373" y="488695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k object 656"/>
          <p:cNvSpPr/>
          <p:nvPr/>
        </p:nvSpPr>
        <p:spPr>
          <a:xfrm>
            <a:off x="6764373" y="477270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k object 657"/>
          <p:cNvSpPr/>
          <p:nvPr/>
        </p:nvSpPr>
        <p:spPr>
          <a:xfrm>
            <a:off x="6764690" y="465875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k object 658"/>
          <p:cNvSpPr/>
          <p:nvPr/>
        </p:nvSpPr>
        <p:spPr>
          <a:xfrm>
            <a:off x="6764995" y="45447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50"/>
                </a:lnTo>
                <a:lnTo>
                  <a:pt x="19024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k object 659"/>
          <p:cNvSpPr/>
          <p:nvPr/>
        </p:nvSpPr>
        <p:spPr>
          <a:xfrm>
            <a:off x="6765312" y="44308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76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k object 660"/>
          <p:cNvSpPr/>
          <p:nvPr/>
        </p:nvSpPr>
        <p:spPr>
          <a:xfrm>
            <a:off x="6765312" y="4316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51"/>
                </a:lnTo>
                <a:lnTo>
                  <a:pt x="18376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k object 661"/>
          <p:cNvSpPr/>
          <p:nvPr/>
        </p:nvSpPr>
        <p:spPr>
          <a:xfrm>
            <a:off x="6765630" y="42026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k object 662"/>
          <p:cNvSpPr/>
          <p:nvPr/>
        </p:nvSpPr>
        <p:spPr>
          <a:xfrm>
            <a:off x="6765630" y="40883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k object 663"/>
          <p:cNvSpPr/>
          <p:nvPr/>
        </p:nvSpPr>
        <p:spPr>
          <a:xfrm>
            <a:off x="6765630" y="39741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k object 664"/>
          <p:cNvSpPr/>
          <p:nvPr/>
        </p:nvSpPr>
        <p:spPr>
          <a:xfrm>
            <a:off x="6765630" y="38598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k object 665"/>
          <p:cNvSpPr/>
          <p:nvPr/>
        </p:nvSpPr>
        <p:spPr>
          <a:xfrm>
            <a:off x="6765630" y="3745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k object 666"/>
          <p:cNvSpPr/>
          <p:nvPr/>
        </p:nvSpPr>
        <p:spPr>
          <a:xfrm>
            <a:off x="6765947" y="363158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85"/>
                </a:lnTo>
                <a:lnTo>
                  <a:pt x="8559" y="17144"/>
                </a:lnTo>
                <a:lnTo>
                  <a:pt x="17119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k object 667"/>
          <p:cNvSpPr/>
          <p:nvPr/>
        </p:nvSpPr>
        <p:spPr>
          <a:xfrm>
            <a:off x="6765947" y="35173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72"/>
                </a:lnTo>
                <a:lnTo>
                  <a:pt x="8559" y="17145"/>
                </a:lnTo>
                <a:lnTo>
                  <a:pt x="17119" y="8572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k object 668"/>
          <p:cNvSpPr/>
          <p:nvPr/>
        </p:nvSpPr>
        <p:spPr>
          <a:xfrm>
            <a:off x="6765630" y="340276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64"/>
                </a:lnTo>
                <a:lnTo>
                  <a:pt x="8877" y="17729"/>
                </a:lnTo>
                <a:lnTo>
                  <a:pt x="17754" y="8864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k object 669"/>
          <p:cNvSpPr/>
          <p:nvPr/>
        </p:nvSpPr>
        <p:spPr>
          <a:xfrm>
            <a:off x="6765630" y="328848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k object 670"/>
          <p:cNvSpPr/>
          <p:nvPr/>
        </p:nvSpPr>
        <p:spPr>
          <a:xfrm>
            <a:off x="6765630" y="317421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k object 671"/>
          <p:cNvSpPr/>
          <p:nvPr/>
        </p:nvSpPr>
        <p:spPr>
          <a:xfrm>
            <a:off x="6765630" y="305996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k object 672"/>
          <p:cNvSpPr/>
          <p:nvPr/>
        </p:nvSpPr>
        <p:spPr>
          <a:xfrm>
            <a:off x="6765630" y="294568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64"/>
                </a:lnTo>
                <a:lnTo>
                  <a:pt x="8877" y="17729"/>
                </a:lnTo>
                <a:lnTo>
                  <a:pt x="17754" y="8864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k object 673"/>
          <p:cNvSpPr/>
          <p:nvPr/>
        </p:nvSpPr>
        <p:spPr>
          <a:xfrm>
            <a:off x="6765312" y="283108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94"/>
                </a:lnTo>
                <a:lnTo>
                  <a:pt x="9194" y="18389"/>
                </a:lnTo>
                <a:lnTo>
                  <a:pt x="18376" y="9194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k object 674"/>
          <p:cNvSpPr/>
          <p:nvPr/>
        </p:nvSpPr>
        <p:spPr>
          <a:xfrm>
            <a:off x="6765312" y="271683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76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k object 675"/>
          <p:cNvSpPr/>
          <p:nvPr/>
        </p:nvSpPr>
        <p:spPr>
          <a:xfrm>
            <a:off x="6764995" y="260224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k object 676"/>
          <p:cNvSpPr/>
          <p:nvPr/>
        </p:nvSpPr>
        <p:spPr>
          <a:xfrm>
            <a:off x="6764690" y="248766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34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k object 677"/>
          <p:cNvSpPr/>
          <p:nvPr/>
        </p:nvSpPr>
        <p:spPr>
          <a:xfrm>
            <a:off x="6764373" y="23730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81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k object 678"/>
          <p:cNvSpPr/>
          <p:nvPr/>
        </p:nvSpPr>
        <p:spPr>
          <a:xfrm>
            <a:off x="6764373" y="225879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k object 679"/>
          <p:cNvSpPr/>
          <p:nvPr/>
        </p:nvSpPr>
        <p:spPr>
          <a:xfrm>
            <a:off x="6764055" y="21442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52"/>
                </a:lnTo>
                <a:lnTo>
                  <a:pt x="10452" y="20916"/>
                </a:lnTo>
                <a:lnTo>
                  <a:pt x="20904" y="10452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k object 680"/>
          <p:cNvSpPr/>
          <p:nvPr/>
        </p:nvSpPr>
        <p:spPr>
          <a:xfrm>
            <a:off x="6763408" y="202932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99"/>
                </a:lnTo>
                <a:lnTo>
                  <a:pt x="11099" y="22186"/>
                </a:lnTo>
                <a:lnTo>
                  <a:pt x="22186" y="11099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k object 681"/>
          <p:cNvSpPr/>
          <p:nvPr/>
        </p:nvSpPr>
        <p:spPr>
          <a:xfrm>
            <a:off x="6763102" y="19147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k object 682"/>
          <p:cNvSpPr/>
          <p:nvPr/>
        </p:nvSpPr>
        <p:spPr>
          <a:xfrm>
            <a:off x="6873244" y="579573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19"/>
                </a:lnTo>
                <a:lnTo>
                  <a:pt x="15532" y="31026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k object 683"/>
          <p:cNvSpPr/>
          <p:nvPr/>
        </p:nvSpPr>
        <p:spPr>
          <a:xfrm>
            <a:off x="6874196" y="56823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k object 684"/>
          <p:cNvSpPr/>
          <p:nvPr/>
        </p:nvSpPr>
        <p:spPr>
          <a:xfrm>
            <a:off x="6874831" y="556876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k object 685"/>
          <p:cNvSpPr/>
          <p:nvPr/>
        </p:nvSpPr>
        <p:spPr>
          <a:xfrm>
            <a:off x="6875784" y="54554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6022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k object 686"/>
          <p:cNvSpPr/>
          <p:nvPr/>
        </p:nvSpPr>
        <p:spPr>
          <a:xfrm>
            <a:off x="6876419" y="534182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k object 687"/>
          <p:cNvSpPr/>
          <p:nvPr/>
        </p:nvSpPr>
        <p:spPr>
          <a:xfrm>
            <a:off x="6877053" y="522819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k object 688"/>
          <p:cNvSpPr/>
          <p:nvPr/>
        </p:nvSpPr>
        <p:spPr>
          <a:xfrm>
            <a:off x="6877676" y="511454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k object 689"/>
          <p:cNvSpPr/>
          <p:nvPr/>
        </p:nvSpPr>
        <p:spPr>
          <a:xfrm>
            <a:off x="6877993" y="50006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k object 690"/>
          <p:cNvSpPr/>
          <p:nvPr/>
        </p:nvSpPr>
        <p:spPr>
          <a:xfrm>
            <a:off x="6878628" y="488695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k object 691"/>
          <p:cNvSpPr/>
          <p:nvPr/>
        </p:nvSpPr>
        <p:spPr>
          <a:xfrm>
            <a:off x="6878628" y="477270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81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k object 692"/>
          <p:cNvSpPr/>
          <p:nvPr/>
        </p:nvSpPr>
        <p:spPr>
          <a:xfrm>
            <a:off x="6878959" y="465875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k object 693"/>
          <p:cNvSpPr/>
          <p:nvPr/>
        </p:nvSpPr>
        <p:spPr>
          <a:xfrm>
            <a:off x="6879263" y="45447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50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k object 694"/>
          <p:cNvSpPr/>
          <p:nvPr/>
        </p:nvSpPr>
        <p:spPr>
          <a:xfrm>
            <a:off x="6879580" y="44308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76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k object 695"/>
          <p:cNvSpPr/>
          <p:nvPr/>
        </p:nvSpPr>
        <p:spPr>
          <a:xfrm>
            <a:off x="6879580" y="4316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51"/>
                </a:lnTo>
                <a:lnTo>
                  <a:pt x="18376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k object 696"/>
          <p:cNvSpPr/>
          <p:nvPr/>
        </p:nvSpPr>
        <p:spPr>
          <a:xfrm>
            <a:off x="6879898" y="42026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k object 697"/>
          <p:cNvSpPr/>
          <p:nvPr/>
        </p:nvSpPr>
        <p:spPr>
          <a:xfrm>
            <a:off x="6879898" y="40883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41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k object 698"/>
          <p:cNvSpPr/>
          <p:nvPr/>
        </p:nvSpPr>
        <p:spPr>
          <a:xfrm>
            <a:off x="6879898" y="39741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k object 699"/>
          <p:cNvSpPr/>
          <p:nvPr/>
        </p:nvSpPr>
        <p:spPr>
          <a:xfrm>
            <a:off x="6879898" y="38598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k object 700"/>
          <p:cNvSpPr/>
          <p:nvPr/>
        </p:nvSpPr>
        <p:spPr>
          <a:xfrm>
            <a:off x="6879898" y="3745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41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k object 701"/>
          <p:cNvSpPr/>
          <p:nvPr/>
        </p:nvSpPr>
        <p:spPr>
          <a:xfrm>
            <a:off x="6880216" y="363158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85"/>
                </a:lnTo>
                <a:lnTo>
                  <a:pt x="8559" y="17144"/>
                </a:lnTo>
                <a:lnTo>
                  <a:pt x="17119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k object 702"/>
          <p:cNvSpPr/>
          <p:nvPr/>
        </p:nvSpPr>
        <p:spPr>
          <a:xfrm>
            <a:off x="6880216" y="35173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72"/>
                </a:lnTo>
                <a:lnTo>
                  <a:pt x="8559" y="17145"/>
                </a:lnTo>
                <a:lnTo>
                  <a:pt x="17119" y="8572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k object 703"/>
          <p:cNvSpPr/>
          <p:nvPr/>
        </p:nvSpPr>
        <p:spPr>
          <a:xfrm>
            <a:off x="6879898" y="340276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64"/>
                </a:lnTo>
                <a:lnTo>
                  <a:pt x="8877" y="17729"/>
                </a:lnTo>
                <a:lnTo>
                  <a:pt x="17741" y="8864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k object 704"/>
          <p:cNvSpPr/>
          <p:nvPr/>
        </p:nvSpPr>
        <p:spPr>
          <a:xfrm>
            <a:off x="6879898" y="328848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k object 705"/>
          <p:cNvSpPr/>
          <p:nvPr/>
        </p:nvSpPr>
        <p:spPr>
          <a:xfrm>
            <a:off x="6879898" y="317421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k object 706"/>
          <p:cNvSpPr/>
          <p:nvPr/>
        </p:nvSpPr>
        <p:spPr>
          <a:xfrm>
            <a:off x="6879898" y="305996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41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k object 707"/>
          <p:cNvSpPr/>
          <p:nvPr/>
        </p:nvSpPr>
        <p:spPr>
          <a:xfrm>
            <a:off x="6879898" y="294568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64"/>
                </a:lnTo>
                <a:lnTo>
                  <a:pt x="8877" y="17729"/>
                </a:lnTo>
                <a:lnTo>
                  <a:pt x="17741" y="8864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k object 708"/>
          <p:cNvSpPr/>
          <p:nvPr/>
        </p:nvSpPr>
        <p:spPr>
          <a:xfrm>
            <a:off x="6879580" y="283108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94"/>
                </a:lnTo>
                <a:lnTo>
                  <a:pt x="9194" y="18389"/>
                </a:lnTo>
                <a:lnTo>
                  <a:pt x="18376" y="9194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k object 709"/>
          <p:cNvSpPr/>
          <p:nvPr/>
        </p:nvSpPr>
        <p:spPr>
          <a:xfrm>
            <a:off x="6879580" y="271683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76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k object 710"/>
          <p:cNvSpPr/>
          <p:nvPr/>
        </p:nvSpPr>
        <p:spPr>
          <a:xfrm>
            <a:off x="6879263" y="260224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k object 711"/>
          <p:cNvSpPr/>
          <p:nvPr/>
        </p:nvSpPr>
        <p:spPr>
          <a:xfrm>
            <a:off x="6878959" y="248766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34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k object 712"/>
          <p:cNvSpPr/>
          <p:nvPr/>
        </p:nvSpPr>
        <p:spPr>
          <a:xfrm>
            <a:off x="6878959" y="237339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34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k object 713"/>
          <p:cNvSpPr/>
          <p:nvPr/>
        </p:nvSpPr>
        <p:spPr>
          <a:xfrm>
            <a:off x="6878628" y="225879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k object 714"/>
          <p:cNvSpPr/>
          <p:nvPr/>
        </p:nvSpPr>
        <p:spPr>
          <a:xfrm>
            <a:off x="6878323" y="21442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52"/>
                </a:lnTo>
                <a:lnTo>
                  <a:pt x="10452" y="20916"/>
                </a:lnTo>
                <a:lnTo>
                  <a:pt x="20904" y="10452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k object 715"/>
          <p:cNvSpPr/>
          <p:nvPr/>
        </p:nvSpPr>
        <p:spPr>
          <a:xfrm>
            <a:off x="6877676" y="202932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99"/>
                </a:lnTo>
                <a:lnTo>
                  <a:pt x="11099" y="22186"/>
                </a:lnTo>
                <a:lnTo>
                  <a:pt x="22186" y="11099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k object 716"/>
          <p:cNvSpPr/>
          <p:nvPr/>
        </p:nvSpPr>
        <p:spPr>
          <a:xfrm>
            <a:off x="6877371" y="19147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k object 717"/>
          <p:cNvSpPr/>
          <p:nvPr/>
        </p:nvSpPr>
        <p:spPr>
          <a:xfrm>
            <a:off x="6987520" y="579573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19"/>
                </a:lnTo>
                <a:lnTo>
                  <a:pt x="15519" y="31026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k object 718"/>
          <p:cNvSpPr/>
          <p:nvPr/>
        </p:nvSpPr>
        <p:spPr>
          <a:xfrm>
            <a:off x="6988471" y="56823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k object 719"/>
          <p:cNvSpPr/>
          <p:nvPr/>
        </p:nvSpPr>
        <p:spPr>
          <a:xfrm>
            <a:off x="6989094" y="556876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k object 720"/>
          <p:cNvSpPr/>
          <p:nvPr/>
        </p:nvSpPr>
        <p:spPr>
          <a:xfrm>
            <a:off x="6990046" y="54554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6022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k object 721"/>
          <p:cNvSpPr/>
          <p:nvPr/>
        </p:nvSpPr>
        <p:spPr>
          <a:xfrm>
            <a:off x="6990681" y="534182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k object 722"/>
          <p:cNvSpPr/>
          <p:nvPr/>
        </p:nvSpPr>
        <p:spPr>
          <a:xfrm>
            <a:off x="6991316" y="522819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k object 723"/>
          <p:cNvSpPr/>
          <p:nvPr/>
        </p:nvSpPr>
        <p:spPr>
          <a:xfrm>
            <a:off x="6991952" y="511454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k object 724"/>
          <p:cNvSpPr/>
          <p:nvPr/>
        </p:nvSpPr>
        <p:spPr>
          <a:xfrm>
            <a:off x="6992269" y="50006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k object 725"/>
          <p:cNvSpPr/>
          <p:nvPr/>
        </p:nvSpPr>
        <p:spPr>
          <a:xfrm>
            <a:off x="6992904" y="488695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k object 726"/>
          <p:cNvSpPr/>
          <p:nvPr/>
        </p:nvSpPr>
        <p:spPr>
          <a:xfrm>
            <a:off x="6992904" y="477270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81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k object 727"/>
          <p:cNvSpPr/>
          <p:nvPr/>
        </p:nvSpPr>
        <p:spPr>
          <a:xfrm>
            <a:off x="6993221" y="465875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k object 728"/>
          <p:cNvSpPr/>
          <p:nvPr/>
        </p:nvSpPr>
        <p:spPr>
          <a:xfrm>
            <a:off x="6993539" y="45447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9011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k object 729"/>
          <p:cNvSpPr/>
          <p:nvPr/>
        </p:nvSpPr>
        <p:spPr>
          <a:xfrm>
            <a:off x="6993844" y="44308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k object 730"/>
          <p:cNvSpPr/>
          <p:nvPr/>
        </p:nvSpPr>
        <p:spPr>
          <a:xfrm>
            <a:off x="6993844" y="4316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51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k object 731"/>
          <p:cNvSpPr/>
          <p:nvPr/>
        </p:nvSpPr>
        <p:spPr>
          <a:xfrm>
            <a:off x="6994174" y="42026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k object 732"/>
          <p:cNvSpPr/>
          <p:nvPr/>
        </p:nvSpPr>
        <p:spPr>
          <a:xfrm>
            <a:off x="6994174" y="40883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k object 733"/>
          <p:cNvSpPr/>
          <p:nvPr/>
        </p:nvSpPr>
        <p:spPr>
          <a:xfrm>
            <a:off x="6994174" y="39741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k object 734"/>
          <p:cNvSpPr/>
          <p:nvPr/>
        </p:nvSpPr>
        <p:spPr>
          <a:xfrm>
            <a:off x="6994174" y="38598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k object 735"/>
          <p:cNvSpPr/>
          <p:nvPr/>
        </p:nvSpPr>
        <p:spPr>
          <a:xfrm>
            <a:off x="6994174" y="3745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k object 736"/>
          <p:cNvSpPr/>
          <p:nvPr/>
        </p:nvSpPr>
        <p:spPr>
          <a:xfrm>
            <a:off x="6994479" y="363158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85"/>
                </a:lnTo>
                <a:lnTo>
                  <a:pt x="8559" y="17144"/>
                </a:lnTo>
                <a:lnTo>
                  <a:pt x="17119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k object 737"/>
          <p:cNvSpPr/>
          <p:nvPr/>
        </p:nvSpPr>
        <p:spPr>
          <a:xfrm>
            <a:off x="6994479" y="35173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72"/>
                </a:lnTo>
                <a:lnTo>
                  <a:pt x="8559" y="17145"/>
                </a:lnTo>
                <a:lnTo>
                  <a:pt x="17119" y="8572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k object 738"/>
          <p:cNvSpPr/>
          <p:nvPr/>
        </p:nvSpPr>
        <p:spPr>
          <a:xfrm>
            <a:off x="6994479" y="340304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72"/>
                </a:lnTo>
                <a:lnTo>
                  <a:pt x="8559" y="17145"/>
                </a:lnTo>
                <a:lnTo>
                  <a:pt x="17119" y="8572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k object 739"/>
          <p:cNvSpPr/>
          <p:nvPr/>
        </p:nvSpPr>
        <p:spPr>
          <a:xfrm>
            <a:off x="6994479" y="328879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k object 740"/>
          <p:cNvSpPr/>
          <p:nvPr/>
        </p:nvSpPr>
        <p:spPr>
          <a:xfrm>
            <a:off x="6994174" y="317421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k object 741"/>
          <p:cNvSpPr/>
          <p:nvPr/>
        </p:nvSpPr>
        <p:spPr>
          <a:xfrm>
            <a:off x="6994174" y="305996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k object 742"/>
          <p:cNvSpPr/>
          <p:nvPr/>
        </p:nvSpPr>
        <p:spPr>
          <a:xfrm>
            <a:off x="6994174" y="294568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64"/>
                </a:lnTo>
                <a:lnTo>
                  <a:pt x="8864" y="17729"/>
                </a:lnTo>
                <a:lnTo>
                  <a:pt x="17741" y="8864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k object 743"/>
          <p:cNvSpPr/>
          <p:nvPr/>
        </p:nvSpPr>
        <p:spPr>
          <a:xfrm>
            <a:off x="6993844" y="283108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94"/>
                </a:lnTo>
                <a:lnTo>
                  <a:pt x="9194" y="18389"/>
                </a:lnTo>
                <a:lnTo>
                  <a:pt x="18389" y="9194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k object 744"/>
          <p:cNvSpPr/>
          <p:nvPr/>
        </p:nvSpPr>
        <p:spPr>
          <a:xfrm>
            <a:off x="6993844" y="271683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k object 745"/>
          <p:cNvSpPr/>
          <p:nvPr/>
        </p:nvSpPr>
        <p:spPr>
          <a:xfrm>
            <a:off x="6993539" y="260224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11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k object 746"/>
          <p:cNvSpPr/>
          <p:nvPr/>
        </p:nvSpPr>
        <p:spPr>
          <a:xfrm>
            <a:off x="6993221" y="248766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34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k object 747"/>
          <p:cNvSpPr/>
          <p:nvPr/>
        </p:nvSpPr>
        <p:spPr>
          <a:xfrm>
            <a:off x="6993539" y="237372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11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k object 748"/>
          <p:cNvSpPr/>
          <p:nvPr/>
        </p:nvSpPr>
        <p:spPr>
          <a:xfrm>
            <a:off x="6992904" y="225879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k object 749"/>
          <p:cNvSpPr/>
          <p:nvPr/>
        </p:nvSpPr>
        <p:spPr>
          <a:xfrm>
            <a:off x="6992587" y="21442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52"/>
                </a:lnTo>
                <a:lnTo>
                  <a:pt x="10452" y="20916"/>
                </a:lnTo>
                <a:lnTo>
                  <a:pt x="20904" y="10452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k object 750"/>
          <p:cNvSpPr/>
          <p:nvPr/>
        </p:nvSpPr>
        <p:spPr>
          <a:xfrm>
            <a:off x="6991952" y="202932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99"/>
                </a:lnTo>
                <a:lnTo>
                  <a:pt x="11087" y="22186"/>
                </a:lnTo>
                <a:lnTo>
                  <a:pt x="22174" y="11099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k object 751"/>
          <p:cNvSpPr/>
          <p:nvPr/>
        </p:nvSpPr>
        <p:spPr>
          <a:xfrm>
            <a:off x="6991634" y="19147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k object 752"/>
          <p:cNvSpPr/>
          <p:nvPr/>
        </p:nvSpPr>
        <p:spPr>
          <a:xfrm>
            <a:off x="7102093" y="579604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14"/>
                </a:lnTo>
                <a:lnTo>
                  <a:pt x="15214" y="30391"/>
                </a:lnTo>
                <a:lnTo>
                  <a:pt x="30429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k object 753"/>
          <p:cNvSpPr/>
          <p:nvPr/>
        </p:nvSpPr>
        <p:spPr>
          <a:xfrm>
            <a:off x="7102729" y="56823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59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k object 754"/>
          <p:cNvSpPr/>
          <p:nvPr/>
        </p:nvSpPr>
        <p:spPr>
          <a:xfrm>
            <a:off x="7103681" y="55690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k object 755"/>
          <p:cNvSpPr/>
          <p:nvPr/>
        </p:nvSpPr>
        <p:spPr>
          <a:xfrm>
            <a:off x="7104633" y="545578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k object 756"/>
          <p:cNvSpPr/>
          <p:nvPr/>
        </p:nvSpPr>
        <p:spPr>
          <a:xfrm>
            <a:off x="7105268" y="534214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k object 757"/>
          <p:cNvSpPr/>
          <p:nvPr/>
        </p:nvSpPr>
        <p:spPr>
          <a:xfrm>
            <a:off x="7105904" y="522849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k object 758"/>
          <p:cNvSpPr/>
          <p:nvPr/>
        </p:nvSpPr>
        <p:spPr>
          <a:xfrm>
            <a:off x="7106221" y="511454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k object 759"/>
          <p:cNvSpPr/>
          <p:nvPr/>
        </p:nvSpPr>
        <p:spPr>
          <a:xfrm>
            <a:off x="7106539" y="50006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k object 760"/>
          <p:cNvSpPr/>
          <p:nvPr/>
        </p:nvSpPr>
        <p:spPr>
          <a:xfrm>
            <a:off x="7107173" y="488695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k object 761"/>
          <p:cNvSpPr/>
          <p:nvPr/>
        </p:nvSpPr>
        <p:spPr>
          <a:xfrm>
            <a:off x="7107173" y="477270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k object 762"/>
          <p:cNvSpPr/>
          <p:nvPr/>
        </p:nvSpPr>
        <p:spPr>
          <a:xfrm>
            <a:off x="7107491" y="465875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k object 763"/>
          <p:cNvSpPr/>
          <p:nvPr/>
        </p:nvSpPr>
        <p:spPr>
          <a:xfrm>
            <a:off x="7107796" y="45447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50"/>
                </a:lnTo>
                <a:lnTo>
                  <a:pt x="19024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k object 764"/>
          <p:cNvSpPr/>
          <p:nvPr/>
        </p:nvSpPr>
        <p:spPr>
          <a:xfrm>
            <a:off x="7108113" y="44308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76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k object 765"/>
          <p:cNvSpPr/>
          <p:nvPr/>
        </p:nvSpPr>
        <p:spPr>
          <a:xfrm>
            <a:off x="7108113" y="4316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51"/>
                </a:lnTo>
                <a:lnTo>
                  <a:pt x="18376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k object 766"/>
          <p:cNvSpPr/>
          <p:nvPr/>
        </p:nvSpPr>
        <p:spPr>
          <a:xfrm>
            <a:off x="7108431" y="42026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k object 767"/>
          <p:cNvSpPr/>
          <p:nvPr/>
        </p:nvSpPr>
        <p:spPr>
          <a:xfrm>
            <a:off x="7108431" y="40883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k object 768"/>
          <p:cNvSpPr/>
          <p:nvPr/>
        </p:nvSpPr>
        <p:spPr>
          <a:xfrm>
            <a:off x="7108431" y="39741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k object 769"/>
          <p:cNvSpPr/>
          <p:nvPr/>
        </p:nvSpPr>
        <p:spPr>
          <a:xfrm>
            <a:off x="7108749" y="38601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k object 770"/>
          <p:cNvSpPr/>
          <p:nvPr/>
        </p:nvSpPr>
        <p:spPr>
          <a:xfrm>
            <a:off x="7108749" y="374586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k object 771"/>
          <p:cNvSpPr/>
          <p:nvPr/>
        </p:nvSpPr>
        <p:spPr>
          <a:xfrm>
            <a:off x="7108749" y="363158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85"/>
                </a:lnTo>
                <a:lnTo>
                  <a:pt x="8559" y="17144"/>
                </a:lnTo>
                <a:lnTo>
                  <a:pt x="17119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k object 772"/>
          <p:cNvSpPr/>
          <p:nvPr/>
        </p:nvSpPr>
        <p:spPr>
          <a:xfrm>
            <a:off x="7108749" y="35173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72"/>
                </a:lnTo>
                <a:lnTo>
                  <a:pt x="8559" y="17145"/>
                </a:lnTo>
                <a:lnTo>
                  <a:pt x="17119" y="8572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k object 773"/>
          <p:cNvSpPr/>
          <p:nvPr/>
        </p:nvSpPr>
        <p:spPr>
          <a:xfrm>
            <a:off x="7108749" y="340304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72"/>
                </a:lnTo>
                <a:lnTo>
                  <a:pt x="8559" y="17145"/>
                </a:lnTo>
                <a:lnTo>
                  <a:pt x="17119" y="8572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k object 774"/>
          <p:cNvSpPr/>
          <p:nvPr/>
        </p:nvSpPr>
        <p:spPr>
          <a:xfrm>
            <a:off x="7108749" y="328879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k object 775"/>
          <p:cNvSpPr/>
          <p:nvPr/>
        </p:nvSpPr>
        <p:spPr>
          <a:xfrm>
            <a:off x="7108749" y="317452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k object 776"/>
          <p:cNvSpPr/>
          <p:nvPr/>
        </p:nvSpPr>
        <p:spPr>
          <a:xfrm>
            <a:off x="7108431" y="305996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k object 777"/>
          <p:cNvSpPr/>
          <p:nvPr/>
        </p:nvSpPr>
        <p:spPr>
          <a:xfrm>
            <a:off x="7108431" y="294568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64"/>
                </a:lnTo>
                <a:lnTo>
                  <a:pt x="8877" y="17729"/>
                </a:lnTo>
                <a:lnTo>
                  <a:pt x="17754" y="8864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k object 778"/>
          <p:cNvSpPr/>
          <p:nvPr/>
        </p:nvSpPr>
        <p:spPr>
          <a:xfrm>
            <a:off x="7108431" y="283141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41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k object 779"/>
          <p:cNvSpPr/>
          <p:nvPr/>
        </p:nvSpPr>
        <p:spPr>
          <a:xfrm>
            <a:off x="7108113" y="271683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76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k object 780"/>
          <p:cNvSpPr/>
          <p:nvPr/>
        </p:nvSpPr>
        <p:spPr>
          <a:xfrm>
            <a:off x="7108113" y="260256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89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k object 781"/>
          <p:cNvSpPr/>
          <p:nvPr/>
        </p:nvSpPr>
        <p:spPr>
          <a:xfrm>
            <a:off x="7107796" y="248798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86"/>
                </a:lnTo>
                <a:lnTo>
                  <a:pt x="19024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k object 782"/>
          <p:cNvSpPr/>
          <p:nvPr/>
        </p:nvSpPr>
        <p:spPr>
          <a:xfrm>
            <a:off x="7107491" y="237339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34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k object 783"/>
          <p:cNvSpPr/>
          <p:nvPr/>
        </p:nvSpPr>
        <p:spPr>
          <a:xfrm>
            <a:off x="7107173" y="225879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k object 784"/>
          <p:cNvSpPr/>
          <p:nvPr/>
        </p:nvSpPr>
        <p:spPr>
          <a:xfrm>
            <a:off x="7106856" y="21442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52"/>
                </a:lnTo>
                <a:lnTo>
                  <a:pt x="10452" y="20916"/>
                </a:lnTo>
                <a:lnTo>
                  <a:pt x="20904" y="10452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k object 785"/>
          <p:cNvSpPr/>
          <p:nvPr/>
        </p:nvSpPr>
        <p:spPr>
          <a:xfrm>
            <a:off x="7106539" y="202964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39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k object 786"/>
          <p:cNvSpPr/>
          <p:nvPr/>
        </p:nvSpPr>
        <p:spPr>
          <a:xfrm>
            <a:off x="7106221" y="191505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k object 787"/>
          <p:cNvSpPr/>
          <p:nvPr/>
        </p:nvSpPr>
        <p:spPr>
          <a:xfrm>
            <a:off x="4327029" y="0"/>
            <a:ext cx="4816970" cy="3641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k object 788"/>
          <p:cNvSpPr/>
          <p:nvPr/>
        </p:nvSpPr>
        <p:spPr>
          <a:xfrm>
            <a:off x="4193171" y="838212"/>
            <a:ext cx="4950828" cy="542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k object 789"/>
          <p:cNvSpPr/>
          <p:nvPr/>
        </p:nvSpPr>
        <p:spPr>
          <a:xfrm>
            <a:off x="0" y="0"/>
            <a:ext cx="4622800" cy="6858000"/>
          </a:xfrm>
          <a:custGeom>
            <a:avLst/>
            <a:gdLst/>
            <a:ahLst/>
            <a:cxnLst/>
            <a:rect l="l" t="t" r="r" b="b"/>
            <a:pathLst>
              <a:path w="4622800" h="6858000">
                <a:moveTo>
                  <a:pt x="0" y="6858000"/>
                </a:moveTo>
                <a:lnTo>
                  <a:pt x="0" y="0"/>
                </a:lnTo>
                <a:lnTo>
                  <a:pt x="4622571" y="0"/>
                </a:lnTo>
                <a:lnTo>
                  <a:pt x="462257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D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k object 790"/>
          <p:cNvSpPr/>
          <p:nvPr/>
        </p:nvSpPr>
        <p:spPr>
          <a:xfrm>
            <a:off x="0" y="4076700"/>
            <a:ext cx="5477929" cy="278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rgbClr val="5A95A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rgbClr val="5A95A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5154" y="248719"/>
            <a:ext cx="8373691" cy="1395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rgbClr val="5A95A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5820" y="1221624"/>
            <a:ext cx="7452359" cy="181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5A95A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8.png"/><Relationship Id="rId7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30.jpeg"/><Relationship Id="rId4" Type="http://schemas.openxmlformats.org/officeDocument/2006/relationships/image" Target="../media/image19.pn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4.png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7" Type="http://schemas.openxmlformats.org/officeDocument/2006/relationships/hyperlink" Target="mailto:fmartins4c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ohnfreeburgwaja@gmail.com" TargetMode="External"/><Relationship Id="rId5" Type="http://schemas.openxmlformats.org/officeDocument/2006/relationships/hyperlink" Target="mailto:Lsimonds@namiwa.org" TargetMode="Externa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4.jp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7081" r="972"/>
          <a:stretch/>
        </p:blipFill>
        <p:spPr>
          <a:xfrm>
            <a:off x="0" y="1535141"/>
            <a:ext cx="9144000" cy="534202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754" y="4759287"/>
            <a:ext cx="4530969" cy="1788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22" y="1933894"/>
            <a:ext cx="35282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PEER Led Services:</a:t>
            </a:r>
          </a:p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 Introduction to NAMI 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609622" y="5028981"/>
            <a:ext cx="5405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Washington Low Income Housing Alliance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May 11, 20167</a:t>
            </a:r>
            <a:endParaRPr lang="en-US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774704" y="5110991"/>
            <a:ext cx="3198967" cy="1103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solidFill>
                  <a:srgbClr val="FFFFFF"/>
                </a:solidFill>
              </a:rPr>
              <a:t>Lauren B. Simonds, M.S.W.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solidFill>
                  <a:srgbClr val="FFFFFF"/>
                </a:solidFill>
              </a:rPr>
              <a:t>John Freeburg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solidFill>
                  <a:srgbClr val="FFFFFF"/>
                </a:solidFill>
              </a:rPr>
              <a:t>Francesca Martin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 err="1">
                <a:solidFill>
                  <a:srgbClr val="FFFFFF"/>
                </a:solidFill>
              </a:rPr>
              <a:t>Daryn</a:t>
            </a:r>
            <a:r>
              <a:rPr lang="en-US" sz="1500" dirty="0">
                <a:solidFill>
                  <a:srgbClr val="FFFFFF"/>
                </a:solidFill>
              </a:rPr>
              <a:t> Nelsen-</a:t>
            </a:r>
            <a:r>
              <a:rPr lang="en-US" sz="1500" dirty="0" err="1">
                <a:solidFill>
                  <a:srgbClr val="FFFFFF"/>
                </a:solidFill>
              </a:rPr>
              <a:t>Soze</a:t>
            </a:r>
            <a:r>
              <a:rPr lang="en-US" sz="1500" dirty="0">
                <a:solidFill>
                  <a:srgbClr val="FFFFFF"/>
                </a:solidFill>
              </a:rPr>
              <a:t>, M.S.W.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7153" y="1532964"/>
            <a:ext cx="4356847" cy="3226323"/>
          </a:xfrm>
          <a:prstGeom prst="rect">
            <a:avLst/>
          </a:prstGeom>
          <a:blipFill>
            <a:blip r:embed="rId4">
              <a:alphaModFix amt="48000"/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4708551"/>
            <a:ext cx="9144000" cy="13544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298F9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83" y="312293"/>
            <a:ext cx="5786844" cy="89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object 1094"/>
          <p:cNvSpPr/>
          <p:nvPr/>
        </p:nvSpPr>
        <p:spPr>
          <a:xfrm>
            <a:off x="0" y="4067"/>
            <a:ext cx="4439773" cy="3289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74839" y="0"/>
            <a:ext cx="2704528" cy="302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370330"/>
          </a:xfrm>
          <a:custGeom>
            <a:avLst/>
            <a:gdLst/>
            <a:ahLst/>
            <a:cxnLst/>
            <a:rect l="l" t="t" r="r" b="b"/>
            <a:pathLst>
              <a:path w="9144000" h="1370330">
                <a:moveTo>
                  <a:pt x="0" y="1369834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1369834"/>
                </a:lnTo>
                <a:lnTo>
                  <a:pt x="0" y="1369834"/>
                </a:lnTo>
                <a:close/>
              </a:path>
            </a:pathLst>
          </a:custGeom>
          <a:solidFill>
            <a:srgbClr val="88A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95763" y="0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70" h="6985">
                <a:moveTo>
                  <a:pt x="13766" y="0"/>
                </a:moveTo>
                <a:lnTo>
                  <a:pt x="0" y="0"/>
                </a:lnTo>
                <a:lnTo>
                  <a:pt x="6886" y="6884"/>
                </a:lnTo>
                <a:lnTo>
                  <a:pt x="137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68106" y="49522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4">
                <a:moveTo>
                  <a:pt x="34544" y="0"/>
                </a:moveTo>
                <a:lnTo>
                  <a:pt x="0" y="34556"/>
                </a:lnTo>
                <a:lnTo>
                  <a:pt x="34544" y="69075"/>
                </a:lnTo>
                <a:lnTo>
                  <a:pt x="69075" y="34556"/>
                </a:lnTo>
                <a:lnTo>
                  <a:pt x="34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69680" y="165385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969" y="0"/>
                </a:moveTo>
                <a:lnTo>
                  <a:pt x="0" y="32943"/>
                </a:lnTo>
                <a:lnTo>
                  <a:pt x="32969" y="65900"/>
                </a:lnTo>
                <a:lnTo>
                  <a:pt x="65925" y="32943"/>
                </a:lnTo>
                <a:lnTo>
                  <a:pt x="329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71598" y="28154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51" y="0"/>
                </a:moveTo>
                <a:lnTo>
                  <a:pt x="0" y="31051"/>
                </a:lnTo>
                <a:lnTo>
                  <a:pt x="31051" y="62115"/>
                </a:lnTo>
                <a:lnTo>
                  <a:pt x="62090" y="31051"/>
                </a:lnTo>
                <a:lnTo>
                  <a:pt x="310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72550" y="39676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198"/>
                </a:lnTo>
                <a:lnTo>
                  <a:pt x="60185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74760" y="5132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89" y="0"/>
                </a:moveTo>
                <a:lnTo>
                  <a:pt x="0" y="27876"/>
                </a:lnTo>
                <a:lnTo>
                  <a:pt x="27889" y="55791"/>
                </a:lnTo>
                <a:lnTo>
                  <a:pt x="55778" y="27876"/>
                </a:lnTo>
                <a:lnTo>
                  <a:pt x="278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76348" y="629084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01" y="0"/>
                </a:moveTo>
                <a:lnTo>
                  <a:pt x="0" y="26314"/>
                </a:lnTo>
                <a:lnTo>
                  <a:pt x="26301" y="52641"/>
                </a:lnTo>
                <a:lnTo>
                  <a:pt x="52590" y="26314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77287" y="74430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74"/>
                </a:lnTo>
                <a:lnTo>
                  <a:pt x="25361" y="50723"/>
                </a:lnTo>
                <a:lnTo>
                  <a:pt x="50698" y="25374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78900" y="86016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61"/>
                </a:lnTo>
                <a:lnTo>
                  <a:pt x="23749" y="47548"/>
                </a:lnTo>
                <a:lnTo>
                  <a:pt x="47498" y="23761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79523" y="97508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23126" y="0"/>
                </a:moveTo>
                <a:lnTo>
                  <a:pt x="0" y="23113"/>
                </a:lnTo>
                <a:lnTo>
                  <a:pt x="23126" y="46240"/>
                </a:lnTo>
                <a:lnTo>
                  <a:pt x="46240" y="23113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1098" y="109094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551" y="0"/>
                </a:moveTo>
                <a:lnTo>
                  <a:pt x="0" y="21526"/>
                </a:lnTo>
                <a:lnTo>
                  <a:pt x="21551" y="43065"/>
                </a:lnTo>
                <a:lnTo>
                  <a:pt x="43091" y="21526"/>
                </a:lnTo>
                <a:lnTo>
                  <a:pt x="215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2355" y="120646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94" y="0"/>
                </a:moveTo>
                <a:lnTo>
                  <a:pt x="0" y="20294"/>
                </a:lnTo>
                <a:lnTo>
                  <a:pt x="20294" y="40551"/>
                </a:lnTo>
                <a:lnTo>
                  <a:pt x="40563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3625" y="13220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8999"/>
                </a:lnTo>
                <a:lnTo>
                  <a:pt x="19024" y="38023"/>
                </a:lnTo>
                <a:lnTo>
                  <a:pt x="38011" y="18999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83955" y="143657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388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85225" y="15521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23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85530" y="166671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094"/>
                </a:lnTo>
                <a:lnTo>
                  <a:pt x="17119" y="34201"/>
                </a:lnTo>
                <a:lnTo>
                  <a:pt x="34226" y="17094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86800" y="178222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86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087130" y="189682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38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87740" y="201172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909" y="0"/>
                </a:moveTo>
                <a:lnTo>
                  <a:pt x="0" y="14884"/>
                </a:lnTo>
                <a:lnTo>
                  <a:pt x="14909" y="29794"/>
                </a:lnTo>
                <a:lnTo>
                  <a:pt x="29794" y="14884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88070" y="212629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88070" y="224057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88400" y="23551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36"/>
                </a:lnTo>
                <a:lnTo>
                  <a:pt x="14249" y="28498"/>
                </a:lnTo>
                <a:lnTo>
                  <a:pt x="28473" y="14236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88692" y="246974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14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089328" y="25846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89670" y="269920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6022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89670" y="281348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089670" y="292775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89670" y="304200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089670" y="315628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89670" y="327056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89670" y="33848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58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89670" y="349911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58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89010" y="361271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39"/>
                </a:lnTo>
                <a:lnTo>
                  <a:pt x="13639" y="27254"/>
                </a:lnTo>
                <a:lnTo>
                  <a:pt x="27254" y="13639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088692" y="372666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70"/>
                </a:lnTo>
                <a:lnTo>
                  <a:pt x="13957" y="27901"/>
                </a:lnTo>
                <a:lnTo>
                  <a:pt x="27914" y="13970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088400" y="384062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473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88070" y="39545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88070" y="406884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87435" y="418250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176"/>
                </a:lnTo>
                <a:lnTo>
                  <a:pt x="15214" y="30391"/>
                </a:lnTo>
                <a:lnTo>
                  <a:pt x="30416" y="15176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087130" y="429643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38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86165" y="440976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085847" y="452369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802" y="0"/>
                </a:moveTo>
                <a:lnTo>
                  <a:pt x="0" y="16814"/>
                </a:lnTo>
                <a:lnTo>
                  <a:pt x="16802" y="33604"/>
                </a:lnTo>
                <a:lnTo>
                  <a:pt x="33591" y="16814"/>
                </a:lnTo>
                <a:lnTo>
                  <a:pt x="1680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085225" y="463734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23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084578" y="475097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31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83955" y="486460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388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83625" y="497856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8999"/>
                </a:lnTo>
                <a:lnTo>
                  <a:pt x="19024" y="38023"/>
                </a:lnTo>
                <a:lnTo>
                  <a:pt x="38011" y="18999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82355" y="50915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94"/>
                </a:lnTo>
                <a:lnTo>
                  <a:pt x="20294" y="40576"/>
                </a:lnTo>
                <a:lnTo>
                  <a:pt x="40563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081733" y="520520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16" y="0"/>
                </a:moveTo>
                <a:lnTo>
                  <a:pt x="0" y="20904"/>
                </a:lnTo>
                <a:lnTo>
                  <a:pt x="20916" y="41821"/>
                </a:lnTo>
                <a:lnTo>
                  <a:pt x="41833" y="20904"/>
                </a:lnTo>
                <a:lnTo>
                  <a:pt x="209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80780" y="531850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0" y="21856"/>
                </a:lnTo>
                <a:lnTo>
                  <a:pt x="21869" y="43726"/>
                </a:lnTo>
                <a:lnTo>
                  <a:pt x="43726" y="21856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080145" y="543213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504" y="0"/>
                </a:moveTo>
                <a:lnTo>
                  <a:pt x="0" y="22491"/>
                </a:lnTo>
                <a:lnTo>
                  <a:pt x="22504" y="44996"/>
                </a:lnTo>
                <a:lnTo>
                  <a:pt x="44996" y="22491"/>
                </a:lnTo>
                <a:lnTo>
                  <a:pt x="225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078570" y="554482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57719" y="5657837"/>
            <a:ext cx="2486764" cy="1200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981491" y="0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70" h="6985">
                <a:moveTo>
                  <a:pt x="13769" y="0"/>
                </a:moveTo>
                <a:lnTo>
                  <a:pt x="0" y="0"/>
                </a:lnTo>
                <a:lnTo>
                  <a:pt x="6884" y="6884"/>
                </a:lnTo>
                <a:lnTo>
                  <a:pt x="13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953831" y="49522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4">
                <a:moveTo>
                  <a:pt x="34544" y="0"/>
                </a:moveTo>
                <a:lnTo>
                  <a:pt x="0" y="34556"/>
                </a:lnTo>
                <a:lnTo>
                  <a:pt x="34544" y="69075"/>
                </a:lnTo>
                <a:lnTo>
                  <a:pt x="69075" y="34556"/>
                </a:lnTo>
                <a:lnTo>
                  <a:pt x="34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55419" y="165385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956" y="0"/>
                </a:moveTo>
                <a:lnTo>
                  <a:pt x="0" y="32943"/>
                </a:lnTo>
                <a:lnTo>
                  <a:pt x="32956" y="65900"/>
                </a:lnTo>
                <a:lnTo>
                  <a:pt x="65913" y="32943"/>
                </a:lnTo>
                <a:lnTo>
                  <a:pt x="329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57323" y="28154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51" y="0"/>
                </a:moveTo>
                <a:lnTo>
                  <a:pt x="0" y="31051"/>
                </a:lnTo>
                <a:lnTo>
                  <a:pt x="31051" y="62115"/>
                </a:lnTo>
                <a:lnTo>
                  <a:pt x="62115" y="31051"/>
                </a:lnTo>
                <a:lnTo>
                  <a:pt x="310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58276" y="39676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198"/>
                </a:lnTo>
                <a:lnTo>
                  <a:pt x="60198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60498" y="5132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76" y="0"/>
                </a:moveTo>
                <a:lnTo>
                  <a:pt x="0" y="27876"/>
                </a:lnTo>
                <a:lnTo>
                  <a:pt x="27876" y="55791"/>
                </a:lnTo>
                <a:lnTo>
                  <a:pt x="55753" y="27876"/>
                </a:lnTo>
                <a:lnTo>
                  <a:pt x="278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62086" y="629084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9" y="0"/>
                </a:moveTo>
                <a:lnTo>
                  <a:pt x="0" y="26314"/>
                </a:lnTo>
                <a:lnTo>
                  <a:pt x="26289" y="52641"/>
                </a:lnTo>
                <a:lnTo>
                  <a:pt x="52578" y="26314"/>
                </a:lnTo>
                <a:lnTo>
                  <a:pt x="262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63026" y="74430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685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4614" y="86016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61"/>
                </a:lnTo>
                <a:lnTo>
                  <a:pt x="23761" y="47548"/>
                </a:lnTo>
                <a:lnTo>
                  <a:pt x="47510" y="23761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965235" y="97508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23139" y="0"/>
                </a:moveTo>
                <a:lnTo>
                  <a:pt x="0" y="23113"/>
                </a:lnTo>
                <a:lnTo>
                  <a:pt x="23139" y="46240"/>
                </a:lnTo>
                <a:lnTo>
                  <a:pt x="46266" y="23113"/>
                </a:lnTo>
                <a:lnTo>
                  <a:pt x="231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966836" y="109094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539" y="0"/>
                </a:moveTo>
                <a:lnTo>
                  <a:pt x="0" y="21526"/>
                </a:lnTo>
                <a:lnTo>
                  <a:pt x="21539" y="43065"/>
                </a:lnTo>
                <a:lnTo>
                  <a:pt x="43078" y="21526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968080" y="120646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94" y="0"/>
                </a:moveTo>
                <a:lnTo>
                  <a:pt x="0" y="20294"/>
                </a:lnTo>
                <a:lnTo>
                  <a:pt x="20294" y="40551"/>
                </a:lnTo>
                <a:lnTo>
                  <a:pt x="40576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969363" y="13220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969668" y="143657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707" y="0"/>
                </a:moveTo>
                <a:lnTo>
                  <a:pt x="0" y="18707"/>
                </a:lnTo>
                <a:lnTo>
                  <a:pt x="18707" y="37376"/>
                </a:lnTo>
                <a:lnTo>
                  <a:pt x="37414" y="18707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970950" y="15521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48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971255" y="166671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094"/>
                </a:lnTo>
                <a:lnTo>
                  <a:pt x="17119" y="34201"/>
                </a:lnTo>
                <a:lnTo>
                  <a:pt x="34239" y="17094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972525" y="178222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72856" y="189682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73478" y="201172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97" y="0"/>
                </a:moveTo>
                <a:lnTo>
                  <a:pt x="0" y="14884"/>
                </a:lnTo>
                <a:lnTo>
                  <a:pt x="14897" y="29794"/>
                </a:lnTo>
                <a:lnTo>
                  <a:pt x="29781" y="14884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73795" y="212629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73795" y="224057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74113" y="23551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74430" y="246974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75066" y="25846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75396" y="269920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6022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75396" y="281348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75396" y="292775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75396" y="304200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75396" y="315628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75396" y="327056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75396" y="33848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75396" y="349911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74748" y="361271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74430" y="372666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74113" y="384062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73795" y="39545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73795" y="406884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73173" y="418250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01" y="0"/>
                </a:moveTo>
                <a:lnTo>
                  <a:pt x="0" y="15176"/>
                </a:lnTo>
                <a:lnTo>
                  <a:pt x="15201" y="30391"/>
                </a:lnTo>
                <a:lnTo>
                  <a:pt x="30403" y="15176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72856" y="429643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71891" y="440976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56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71585" y="452369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814"/>
                </a:lnTo>
                <a:lnTo>
                  <a:pt x="16789" y="33604"/>
                </a:lnTo>
                <a:lnTo>
                  <a:pt x="33578" y="16814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70950" y="463734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48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70303" y="475097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31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69668" y="486460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707" y="0"/>
                </a:moveTo>
                <a:lnTo>
                  <a:pt x="0" y="18707"/>
                </a:lnTo>
                <a:lnTo>
                  <a:pt x="18707" y="37376"/>
                </a:lnTo>
                <a:lnTo>
                  <a:pt x="37414" y="18707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69363" y="497856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68080" y="50915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94"/>
                </a:lnTo>
                <a:lnTo>
                  <a:pt x="20294" y="40576"/>
                </a:lnTo>
                <a:lnTo>
                  <a:pt x="40576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67471" y="520520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66506" y="531850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0" y="21856"/>
                </a:lnTo>
                <a:lnTo>
                  <a:pt x="21869" y="43726"/>
                </a:lnTo>
                <a:lnTo>
                  <a:pt x="43738" y="21856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65883" y="543213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964296" y="554482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71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68808" y="0"/>
            <a:ext cx="10795" cy="5715"/>
          </a:xfrm>
          <a:custGeom>
            <a:avLst/>
            <a:gdLst/>
            <a:ahLst/>
            <a:cxnLst/>
            <a:rect l="l" t="t" r="r" b="b"/>
            <a:pathLst>
              <a:path w="10795" h="5715">
                <a:moveTo>
                  <a:pt x="10588" y="0"/>
                </a:moveTo>
                <a:lnTo>
                  <a:pt x="0" y="0"/>
                </a:lnTo>
                <a:lnTo>
                  <a:pt x="5291" y="5297"/>
                </a:lnTo>
                <a:lnTo>
                  <a:pt x="1058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39886" y="49844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4213" y="0"/>
                </a:moveTo>
                <a:lnTo>
                  <a:pt x="0" y="34226"/>
                </a:lnTo>
                <a:lnTo>
                  <a:pt x="34213" y="68465"/>
                </a:lnTo>
                <a:lnTo>
                  <a:pt x="68440" y="34226"/>
                </a:lnTo>
                <a:lnTo>
                  <a:pt x="342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41485" y="165682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613" y="0"/>
                </a:moveTo>
                <a:lnTo>
                  <a:pt x="0" y="32638"/>
                </a:lnTo>
                <a:lnTo>
                  <a:pt x="32613" y="65290"/>
                </a:lnTo>
                <a:lnTo>
                  <a:pt x="65252" y="32638"/>
                </a:lnTo>
                <a:lnTo>
                  <a:pt x="326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43365" y="281867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733" y="0"/>
                </a:moveTo>
                <a:lnTo>
                  <a:pt x="0" y="30734"/>
                </a:lnTo>
                <a:lnTo>
                  <a:pt x="30733" y="61468"/>
                </a:lnTo>
                <a:lnTo>
                  <a:pt x="61480" y="30734"/>
                </a:lnTo>
                <a:lnTo>
                  <a:pt x="3073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44953" y="397705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29146" y="0"/>
                </a:moveTo>
                <a:lnTo>
                  <a:pt x="0" y="29171"/>
                </a:lnTo>
                <a:lnTo>
                  <a:pt x="29146" y="58318"/>
                </a:lnTo>
                <a:lnTo>
                  <a:pt x="58305" y="29171"/>
                </a:lnTo>
                <a:lnTo>
                  <a:pt x="291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47175" y="514214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24" y="0"/>
                </a:moveTo>
                <a:lnTo>
                  <a:pt x="0" y="26911"/>
                </a:lnTo>
                <a:lnTo>
                  <a:pt x="26924" y="53848"/>
                </a:lnTo>
                <a:lnTo>
                  <a:pt x="53860" y="26911"/>
                </a:lnTo>
                <a:lnTo>
                  <a:pt x="269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48750" y="6300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49"/>
                </a:lnTo>
                <a:lnTo>
                  <a:pt x="25349" y="50698"/>
                </a:lnTo>
                <a:lnTo>
                  <a:pt x="50698" y="25349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850020" y="74559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50972" y="860809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23126" y="0"/>
                </a:moveTo>
                <a:lnTo>
                  <a:pt x="0" y="23113"/>
                </a:lnTo>
                <a:lnTo>
                  <a:pt x="23126" y="46266"/>
                </a:lnTo>
                <a:lnTo>
                  <a:pt x="46266" y="23113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52242" y="97632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56" y="0"/>
                </a:moveTo>
                <a:lnTo>
                  <a:pt x="0" y="21882"/>
                </a:lnTo>
                <a:lnTo>
                  <a:pt x="21856" y="43751"/>
                </a:lnTo>
                <a:lnTo>
                  <a:pt x="43751" y="21882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53817" y="109218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81" y="0"/>
                </a:moveTo>
                <a:lnTo>
                  <a:pt x="0" y="20294"/>
                </a:lnTo>
                <a:lnTo>
                  <a:pt x="20281" y="40551"/>
                </a:lnTo>
                <a:lnTo>
                  <a:pt x="40576" y="20294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54782" y="120740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42"/>
                </a:lnTo>
                <a:lnTo>
                  <a:pt x="19316" y="38671"/>
                </a:lnTo>
                <a:lnTo>
                  <a:pt x="38646" y="19342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55735" y="132262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64" y="0"/>
                </a:moveTo>
                <a:lnTo>
                  <a:pt x="0" y="18376"/>
                </a:lnTo>
                <a:lnTo>
                  <a:pt x="18364" y="36766"/>
                </a:lnTo>
                <a:lnTo>
                  <a:pt x="36741" y="18376"/>
                </a:lnTo>
                <a:lnTo>
                  <a:pt x="183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56370" y="143754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29"/>
                </a:lnTo>
                <a:lnTo>
                  <a:pt x="17729" y="35471"/>
                </a:lnTo>
                <a:lnTo>
                  <a:pt x="35471" y="17729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57322" y="155276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776" y="0"/>
                </a:moveTo>
                <a:lnTo>
                  <a:pt x="0" y="16789"/>
                </a:lnTo>
                <a:lnTo>
                  <a:pt x="16776" y="33591"/>
                </a:lnTo>
                <a:lnTo>
                  <a:pt x="33566" y="16789"/>
                </a:lnTo>
                <a:lnTo>
                  <a:pt x="167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57957" y="166765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41" y="0"/>
                </a:moveTo>
                <a:lnTo>
                  <a:pt x="0" y="16141"/>
                </a:lnTo>
                <a:lnTo>
                  <a:pt x="16141" y="32296"/>
                </a:lnTo>
                <a:lnTo>
                  <a:pt x="32321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58898" y="178287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201"/>
                </a:lnTo>
                <a:lnTo>
                  <a:pt x="15201" y="30416"/>
                </a:lnTo>
                <a:lnTo>
                  <a:pt x="30416" y="15201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859532" y="189776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59849" y="201236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36"/>
                </a:lnTo>
                <a:lnTo>
                  <a:pt x="14249" y="28498"/>
                </a:lnTo>
                <a:lnTo>
                  <a:pt x="28524" y="14236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60155" y="212694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60155" y="224119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60802" y="235611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61120" y="247068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84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1437" y="258528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61437" y="269955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61437" y="281383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861437" y="292808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861437" y="304235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861437" y="31566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861437" y="327088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61437" y="338515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61437" y="349940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61437" y="361368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61120" y="37276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71"/>
                </a:lnTo>
                <a:lnTo>
                  <a:pt x="25984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60802" y="384158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60155" y="395521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59849" y="40691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24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59532" y="418312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59532" y="42973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58580" y="4410707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64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858262" y="4524660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73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857322" y="463796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76" y="0"/>
                </a:moveTo>
                <a:lnTo>
                  <a:pt x="0" y="16789"/>
                </a:lnTo>
                <a:lnTo>
                  <a:pt x="16776" y="33591"/>
                </a:lnTo>
                <a:lnTo>
                  <a:pt x="33566" y="16789"/>
                </a:lnTo>
                <a:lnTo>
                  <a:pt x="167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856992" y="4751920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06" y="0"/>
                </a:moveTo>
                <a:lnTo>
                  <a:pt x="0" y="17119"/>
                </a:lnTo>
                <a:lnTo>
                  <a:pt x="17106" y="34226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856370" y="48655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29" y="0"/>
                </a:moveTo>
                <a:lnTo>
                  <a:pt x="0" y="17754"/>
                </a:lnTo>
                <a:lnTo>
                  <a:pt x="17729" y="35496"/>
                </a:lnTo>
                <a:lnTo>
                  <a:pt x="35471" y="17754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855735" y="4979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64" y="0"/>
                </a:moveTo>
                <a:lnTo>
                  <a:pt x="0" y="18376"/>
                </a:lnTo>
                <a:lnTo>
                  <a:pt x="18364" y="36766"/>
                </a:lnTo>
                <a:lnTo>
                  <a:pt x="36741" y="18376"/>
                </a:lnTo>
                <a:lnTo>
                  <a:pt x="183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54782" y="509251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16" y="0"/>
                </a:moveTo>
                <a:lnTo>
                  <a:pt x="0" y="19316"/>
                </a:lnTo>
                <a:lnTo>
                  <a:pt x="19316" y="38646"/>
                </a:lnTo>
                <a:lnTo>
                  <a:pt x="38646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54452" y="520646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68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53195" y="531945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21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52242" y="543278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56" y="0"/>
                </a:moveTo>
                <a:lnTo>
                  <a:pt x="0" y="21856"/>
                </a:lnTo>
                <a:lnTo>
                  <a:pt x="21856" y="43700"/>
                </a:lnTo>
                <a:lnTo>
                  <a:pt x="43751" y="21856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51607" y="554641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754865" y="0"/>
            <a:ext cx="10160" cy="5080"/>
          </a:xfrm>
          <a:custGeom>
            <a:avLst/>
            <a:gdLst/>
            <a:ahLst/>
            <a:cxnLst/>
            <a:rect l="l" t="t" r="r" b="b"/>
            <a:pathLst>
              <a:path w="10159" h="5080">
                <a:moveTo>
                  <a:pt x="9945" y="0"/>
                </a:moveTo>
                <a:lnTo>
                  <a:pt x="0" y="0"/>
                </a:lnTo>
                <a:lnTo>
                  <a:pt x="4971" y="4971"/>
                </a:lnTo>
                <a:lnTo>
                  <a:pt x="994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26246" y="50490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33591" y="0"/>
                </a:moveTo>
                <a:lnTo>
                  <a:pt x="0" y="33591"/>
                </a:lnTo>
                <a:lnTo>
                  <a:pt x="33591" y="67170"/>
                </a:lnTo>
                <a:lnTo>
                  <a:pt x="67195" y="33591"/>
                </a:lnTo>
                <a:lnTo>
                  <a:pt x="335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727820" y="166328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16" y="0"/>
                </a:moveTo>
                <a:lnTo>
                  <a:pt x="0" y="32004"/>
                </a:lnTo>
                <a:lnTo>
                  <a:pt x="32016" y="63995"/>
                </a:lnTo>
                <a:lnTo>
                  <a:pt x="64033" y="32004"/>
                </a:lnTo>
                <a:lnTo>
                  <a:pt x="320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729738" y="28248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223"/>
                </a:lnTo>
                <a:lnTo>
                  <a:pt x="60210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731339" y="398350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498" y="0"/>
                </a:moveTo>
                <a:lnTo>
                  <a:pt x="0" y="28524"/>
                </a:lnTo>
                <a:lnTo>
                  <a:pt x="28498" y="57023"/>
                </a:lnTo>
                <a:lnTo>
                  <a:pt x="57010" y="28524"/>
                </a:lnTo>
                <a:lnTo>
                  <a:pt x="2849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733535" y="514833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01" y="0"/>
                </a:moveTo>
                <a:lnTo>
                  <a:pt x="0" y="26288"/>
                </a:lnTo>
                <a:lnTo>
                  <a:pt x="26301" y="52616"/>
                </a:lnTo>
                <a:lnTo>
                  <a:pt x="52616" y="26288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735136" y="630695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01" y="0"/>
                </a:moveTo>
                <a:lnTo>
                  <a:pt x="0" y="24701"/>
                </a:lnTo>
                <a:lnTo>
                  <a:pt x="24701" y="49441"/>
                </a:lnTo>
                <a:lnTo>
                  <a:pt x="49415" y="24701"/>
                </a:lnTo>
                <a:lnTo>
                  <a:pt x="247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736393" y="7462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0" y="23469"/>
                </a:lnTo>
                <a:lnTo>
                  <a:pt x="23444" y="46901"/>
                </a:lnTo>
                <a:lnTo>
                  <a:pt x="46901" y="23469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737663" y="861752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73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738616" y="976970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4">
                <a:moveTo>
                  <a:pt x="21221" y="0"/>
                </a:moveTo>
                <a:lnTo>
                  <a:pt x="0" y="21234"/>
                </a:lnTo>
                <a:lnTo>
                  <a:pt x="21221" y="42468"/>
                </a:lnTo>
                <a:lnTo>
                  <a:pt x="42456" y="21234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740190" y="109283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306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741143" y="120805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401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742095" y="132326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29"/>
                </a:lnTo>
                <a:lnTo>
                  <a:pt x="17741" y="35471"/>
                </a:lnTo>
                <a:lnTo>
                  <a:pt x="35483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742743" y="143816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094" y="0"/>
                </a:moveTo>
                <a:lnTo>
                  <a:pt x="0" y="17119"/>
                </a:lnTo>
                <a:lnTo>
                  <a:pt x="17094" y="34201"/>
                </a:lnTo>
                <a:lnTo>
                  <a:pt x="34201" y="17119"/>
                </a:lnTo>
                <a:lnTo>
                  <a:pt x="170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43683" y="155338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67"/>
                </a:lnTo>
                <a:lnTo>
                  <a:pt x="16154" y="32321"/>
                </a:lnTo>
                <a:lnTo>
                  <a:pt x="32321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44318" y="1668277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745270" y="178349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745575" y="18980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746210" y="201298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746528" y="212758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296"/>
                </a:lnTo>
                <a:lnTo>
                  <a:pt x="13309" y="26593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746528" y="22418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747188" y="235675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649"/>
                </a:lnTo>
                <a:lnTo>
                  <a:pt x="12649" y="25323"/>
                </a:lnTo>
                <a:lnTo>
                  <a:pt x="25323" y="12649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747188" y="247100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674"/>
                </a:lnTo>
                <a:lnTo>
                  <a:pt x="12649" y="25349"/>
                </a:lnTo>
                <a:lnTo>
                  <a:pt x="25323" y="12674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747467" y="258560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747797" y="270017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747797" y="281445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747797" y="292872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747797" y="304297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747797" y="31572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747797" y="327150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66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747797" y="33857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747797" y="350005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747467" y="361400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747188" y="372793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700"/>
                </a:lnTo>
                <a:lnTo>
                  <a:pt x="12649" y="25374"/>
                </a:lnTo>
                <a:lnTo>
                  <a:pt x="25323" y="12700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747188" y="384220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674"/>
                </a:lnTo>
                <a:lnTo>
                  <a:pt x="12649" y="25349"/>
                </a:lnTo>
                <a:lnTo>
                  <a:pt x="25323" y="12674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746858" y="395616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71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746528" y="407011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746210" y="418406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745893" y="42980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901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745270" y="441164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744940" y="452560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94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743683" y="463858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67"/>
                </a:lnTo>
                <a:lnTo>
                  <a:pt x="16154" y="32346"/>
                </a:lnTo>
                <a:lnTo>
                  <a:pt x="32321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743353" y="475256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742743" y="486619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094" y="0"/>
                </a:moveTo>
                <a:lnTo>
                  <a:pt x="0" y="17119"/>
                </a:lnTo>
                <a:lnTo>
                  <a:pt x="17094" y="34226"/>
                </a:lnTo>
                <a:lnTo>
                  <a:pt x="34201" y="17119"/>
                </a:lnTo>
                <a:lnTo>
                  <a:pt x="170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742095" y="49798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83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41143" y="509313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707"/>
                </a:lnTo>
                <a:lnTo>
                  <a:pt x="18694" y="37401"/>
                </a:lnTo>
                <a:lnTo>
                  <a:pt x="37401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0838" y="520708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9024"/>
                </a:lnTo>
                <a:lnTo>
                  <a:pt x="18999" y="38023"/>
                </a:lnTo>
                <a:lnTo>
                  <a:pt x="38011" y="19024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39885" y="532041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51" y="0"/>
                </a:moveTo>
                <a:lnTo>
                  <a:pt x="0" y="19938"/>
                </a:lnTo>
                <a:lnTo>
                  <a:pt x="19951" y="39916"/>
                </a:lnTo>
                <a:lnTo>
                  <a:pt x="39916" y="19938"/>
                </a:lnTo>
                <a:lnTo>
                  <a:pt x="199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738616" y="5433404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21" y="0"/>
                </a:moveTo>
                <a:lnTo>
                  <a:pt x="0" y="21234"/>
                </a:lnTo>
                <a:lnTo>
                  <a:pt x="21221" y="42468"/>
                </a:lnTo>
                <a:lnTo>
                  <a:pt x="42456" y="21234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737663" y="554673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641249" y="0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8671" y="0"/>
                </a:moveTo>
                <a:lnTo>
                  <a:pt x="0" y="0"/>
                </a:lnTo>
                <a:lnTo>
                  <a:pt x="4337" y="4334"/>
                </a:lnTo>
                <a:lnTo>
                  <a:pt x="86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612617" y="51109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969" y="0"/>
                </a:moveTo>
                <a:lnTo>
                  <a:pt x="0" y="32969"/>
                </a:lnTo>
                <a:lnTo>
                  <a:pt x="32969" y="65900"/>
                </a:lnTo>
                <a:lnTo>
                  <a:pt x="65913" y="32969"/>
                </a:lnTo>
                <a:lnTo>
                  <a:pt x="329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613888" y="166650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99" y="0"/>
                </a:moveTo>
                <a:lnTo>
                  <a:pt x="0" y="31673"/>
                </a:lnTo>
                <a:lnTo>
                  <a:pt x="31699" y="63373"/>
                </a:lnTo>
                <a:lnTo>
                  <a:pt x="63360" y="31673"/>
                </a:lnTo>
                <a:lnTo>
                  <a:pt x="316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616745" y="28377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841" y="0"/>
                </a:moveTo>
                <a:lnTo>
                  <a:pt x="0" y="28829"/>
                </a:lnTo>
                <a:lnTo>
                  <a:pt x="28841" y="57645"/>
                </a:lnTo>
                <a:lnTo>
                  <a:pt x="57670" y="28829"/>
                </a:lnTo>
                <a:lnTo>
                  <a:pt x="288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618002" y="399318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84" y="0"/>
                </a:moveTo>
                <a:lnTo>
                  <a:pt x="0" y="27559"/>
                </a:lnTo>
                <a:lnTo>
                  <a:pt x="27584" y="55118"/>
                </a:lnTo>
                <a:lnTo>
                  <a:pt x="55143" y="27559"/>
                </a:lnTo>
                <a:lnTo>
                  <a:pt x="275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619907" y="51547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79" y="0"/>
                </a:moveTo>
                <a:lnTo>
                  <a:pt x="0" y="25654"/>
                </a:lnTo>
                <a:lnTo>
                  <a:pt x="25679" y="51320"/>
                </a:lnTo>
                <a:lnTo>
                  <a:pt x="51333" y="25654"/>
                </a:lnTo>
                <a:lnTo>
                  <a:pt x="256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621495" y="63131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91" y="0"/>
                </a:moveTo>
                <a:lnTo>
                  <a:pt x="0" y="24079"/>
                </a:lnTo>
                <a:lnTo>
                  <a:pt x="24091" y="48171"/>
                </a:lnTo>
                <a:lnTo>
                  <a:pt x="48171" y="24079"/>
                </a:lnTo>
                <a:lnTo>
                  <a:pt x="240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622434" y="74653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52" y="0"/>
                </a:moveTo>
                <a:lnTo>
                  <a:pt x="0" y="23139"/>
                </a:lnTo>
                <a:lnTo>
                  <a:pt x="23152" y="46266"/>
                </a:lnTo>
                <a:lnTo>
                  <a:pt x="46266" y="23139"/>
                </a:lnTo>
                <a:lnTo>
                  <a:pt x="231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623705" y="86207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82" y="0"/>
                </a:moveTo>
                <a:lnTo>
                  <a:pt x="0" y="21856"/>
                </a:lnTo>
                <a:lnTo>
                  <a:pt x="21882" y="43726"/>
                </a:lnTo>
                <a:lnTo>
                  <a:pt x="43738" y="21856"/>
                </a:lnTo>
                <a:lnTo>
                  <a:pt x="218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624682" y="97729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626257" y="109312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29" y="0"/>
                </a:moveTo>
                <a:lnTo>
                  <a:pt x="0" y="19342"/>
                </a:lnTo>
                <a:lnTo>
                  <a:pt x="19329" y="38671"/>
                </a:lnTo>
                <a:lnTo>
                  <a:pt x="38646" y="19342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627210" y="120834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402"/>
                </a:lnTo>
                <a:lnTo>
                  <a:pt x="18376" y="36779"/>
                </a:lnTo>
                <a:lnTo>
                  <a:pt x="36741" y="18402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628137" y="132356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49" y="0"/>
                </a:moveTo>
                <a:lnTo>
                  <a:pt x="0" y="17437"/>
                </a:lnTo>
                <a:lnTo>
                  <a:pt x="17449" y="34874"/>
                </a:lnTo>
                <a:lnTo>
                  <a:pt x="34861" y="17437"/>
                </a:lnTo>
                <a:lnTo>
                  <a:pt x="174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629089" y="1438783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97" y="0"/>
                </a:moveTo>
                <a:lnTo>
                  <a:pt x="0" y="16497"/>
                </a:lnTo>
                <a:lnTo>
                  <a:pt x="16497" y="32994"/>
                </a:lnTo>
                <a:lnTo>
                  <a:pt x="32956" y="16497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630042" y="155402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44" y="0"/>
                </a:moveTo>
                <a:lnTo>
                  <a:pt x="0" y="15532"/>
                </a:lnTo>
                <a:lnTo>
                  <a:pt x="15544" y="31026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630372" y="166859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03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631007" y="178349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33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631617" y="189838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70" y="0"/>
                </a:moveTo>
                <a:lnTo>
                  <a:pt x="0" y="13970"/>
                </a:lnTo>
                <a:lnTo>
                  <a:pt x="13970" y="27901"/>
                </a:lnTo>
                <a:lnTo>
                  <a:pt x="27901" y="13970"/>
                </a:lnTo>
                <a:lnTo>
                  <a:pt x="1397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632264" y="201330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296"/>
                </a:lnTo>
                <a:lnTo>
                  <a:pt x="13322" y="26619"/>
                </a:lnTo>
                <a:lnTo>
                  <a:pt x="26619" y="13296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632582" y="212788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96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632900" y="22424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23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633217" y="235705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26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633217" y="247132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633217" y="258560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633839" y="270049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633839" y="281477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18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633839" y="292902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56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633839" y="304329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633839" y="31575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633839" y="32718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56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633839" y="338610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633839" y="35003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09"/>
                </a:lnTo>
                <a:lnTo>
                  <a:pt x="11747" y="23418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633535" y="361432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52" y="0"/>
                </a:moveTo>
                <a:lnTo>
                  <a:pt x="0" y="12026"/>
                </a:lnTo>
                <a:lnTo>
                  <a:pt x="12052" y="24066"/>
                </a:lnTo>
                <a:lnTo>
                  <a:pt x="24066" y="12026"/>
                </a:lnTo>
                <a:lnTo>
                  <a:pt x="120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633217" y="372825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26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632900" y="384220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632582" y="395616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71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632264" y="407011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631947" y="418406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41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631617" y="42980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70" y="0"/>
                </a:moveTo>
                <a:lnTo>
                  <a:pt x="0" y="13944"/>
                </a:lnTo>
                <a:lnTo>
                  <a:pt x="13970" y="27901"/>
                </a:lnTo>
                <a:lnTo>
                  <a:pt x="27901" y="13944"/>
                </a:lnTo>
                <a:lnTo>
                  <a:pt x="1397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631007" y="441164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33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630677" y="452560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794"/>
                </a:lnTo>
                <a:lnTo>
                  <a:pt x="29794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630042" y="463923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44" y="0"/>
                </a:moveTo>
                <a:lnTo>
                  <a:pt x="0" y="15532"/>
                </a:lnTo>
                <a:lnTo>
                  <a:pt x="15544" y="31051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629419" y="475286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67" y="0"/>
                </a:moveTo>
                <a:lnTo>
                  <a:pt x="0" y="16167"/>
                </a:lnTo>
                <a:lnTo>
                  <a:pt x="16167" y="32346"/>
                </a:lnTo>
                <a:lnTo>
                  <a:pt x="32308" y="16167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628784" y="486651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802" y="0"/>
                </a:moveTo>
                <a:lnTo>
                  <a:pt x="0" y="16789"/>
                </a:lnTo>
                <a:lnTo>
                  <a:pt x="16802" y="33591"/>
                </a:lnTo>
                <a:lnTo>
                  <a:pt x="33578" y="16789"/>
                </a:lnTo>
                <a:lnTo>
                  <a:pt x="1680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628137" y="498014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49" y="0"/>
                </a:moveTo>
                <a:lnTo>
                  <a:pt x="0" y="17411"/>
                </a:lnTo>
                <a:lnTo>
                  <a:pt x="17449" y="34848"/>
                </a:lnTo>
                <a:lnTo>
                  <a:pt x="34861" y="17411"/>
                </a:lnTo>
                <a:lnTo>
                  <a:pt x="174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627515" y="509377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18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627210" y="52077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66"/>
                </a:lnTo>
                <a:lnTo>
                  <a:pt x="36741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626257" y="532103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29" y="0"/>
                </a:moveTo>
                <a:lnTo>
                  <a:pt x="0" y="19316"/>
                </a:lnTo>
                <a:lnTo>
                  <a:pt x="19329" y="38671"/>
                </a:lnTo>
                <a:lnTo>
                  <a:pt x="38646" y="19316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625267" y="543434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320" y="0"/>
                </a:moveTo>
                <a:lnTo>
                  <a:pt x="0" y="20294"/>
                </a:lnTo>
                <a:lnTo>
                  <a:pt x="20320" y="40576"/>
                </a:lnTo>
                <a:lnTo>
                  <a:pt x="40589" y="20294"/>
                </a:lnTo>
                <a:lnTo>
                  <a:pt x="203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624035" y="554735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51" y="0"/>
                </a:moveTo>
                <a:lnTo>
                  <a:pt x="0" y="21551"/>
                </a:lnTo>
                <a:lnTo>
                  <a:pt x="21551" y="43116"/>
                </a:lnTo>
                <a:lnTo>
                  <a:pt x="43078" y="21551"/>
                </a:lnTo>
                <a:lnTo>
                  <a:pt x="215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527266" y="0"/>
            <a:ext cx="8255" cy="444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8068" y="0"/>
                </a:moveTo>
                <a:lnTo>
                  <a:pt x="0" y="0"/>
                </a:lnTo>
                <a:lnTo>
                  <a:pt x="4033" y="4036"/>
                </a:lnTo>
                <a:lnTo>
                  <a:pt x="806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499295" y="52077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4"/>
                </a:lnTo>
                <a:lnTo>
                  <a:pt x="32003" y="63995"/>
                </a:lnTo>
                <a:lnTo>
                  <a:pt x="64020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500260" y="16729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38" y="0"/>
                </a:moveTo>
                <a:lnTo>
                  <a:pt x="0" y="31026"/>
                </a:lnTo>
                <a:lnTo>
                  <a:pt x="31038" y="62090"/>
                </a:lnTo>
                <a:lnTo>
                  <a:pt x="62090" y="31026"/>
                </a:lnTo>
                <a:lnTo>
                  <a:pt x="3103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503423" y="284720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76" y="0"/>
                </a:moveTo>
                <a:lnTo>
                  <a:pt x="0" y="27876"/>
                </a:lnTo>
                <a:lnTo>
                  <a:pt x="27876" y="55765"/>
                </a:lnTo>
                <a:lnTo>
                  <a:pt x="55753" y="27876"/>
                </a:lnTo>
                <a:lnTo>
                  <a:pt x="278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505633" y="401203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506268" y="51612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031" y="0"/>
                </a:moveTo>
                <a:lnTo>
                  <a:pt x="0" y="25006"/>
                </a:lnTo>
                <a:lnTo>
                  <a:pt x="25031" y="50025"/>
                </a:lnTo>
                <a:lnTo>
                  <a:pt x="50076" y="25006"/>
                </a:lnTo>
                <a:lnTo>
                  <a:pt x="250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507538" y="63163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61"/>
                </a:lnTo>
                <a:lnTo>
                  <a:pt x="23761" y="47523"/>
                </a:lnTo>
                <a:lnTo>
                  <a:pt x="47523" y="23761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508808" y="74717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510396" y="86304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891"/>
                </a:lnTo>
                <a:lnTo>
                  <a:pt x="20904" y="41795"/>
                </a:lnTo>
                <a:lnTo>
                  <a:pt x="41808" y="20891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511347" y="9782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951" y="0"/>
                </a:moveTo>
                <a:lnTo>
                  <a:pt x="0" y="19964"/>
                </a:lnTo>
                <a:lnTo>
                  <a:pt x="19951" y="39941"/>
                </a:lnTo>
                <a:lnTo>
                  <a:pt x="39916" y="19964"/>
                </a:lnTo>
                <a:lnTo>
                  <a:pt x="199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512618" y="109377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81" y="0"/>
                </a:moveTo>
                <a:lnTo>
                  <a:pt x="0" y="18707"/>
                </a:lnTo>
                <a:lnTo>
                  <a:pt x="18681" y="37376"/>
                </a:lnTo>
                <a:lnTo>
                  <a:pt x="37388" y="18707"/>
                </a:lnTo>
                <a:lnTo>
                  <a:pt x="186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513875" y="120931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61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514828" y="132453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71" y="0"/>
                </a:moveTo>
                <a:lnTo>
                  <a:pt x="0" y="16471"/>
                </a:lnTo>
                <a:lnTo>
                  <a:pt x="16471" y="32969"/>
                </a:lnTo>
                <a:lnTo>
                  <a:pt x="32956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515158" y="14391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41" y="0"/>
                </a:moveTo>
                <a:lnTo>
                  <a:pt x="0" y="16141"/>
                </a:lnTo>
                <a:lnTo>
                  <a:pt x="16141" y="32296"/>
                </a:lnTo>
                <a:lnTo>
                  <a:pt x="32308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516415" y="155464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84" y="0"/>
                </a:moveTo>
                <a:lnTo>
                  <a:pt x="0" y="14909"/>
                </a:lnTo>
                <a:lnTo>
                  <a:pt x="14884" y="29794"/>
                </a:lnTo>
                <a:lnTo>
                  <a:pt x="29781" y="14909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516732" y="1669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59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517342" y="178413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518320" y="189935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518638" y="201395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49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519273" y="212885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519577" y="224342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519577" y="235769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519895" y="247227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519895" y="258654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520212" y="270111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520212" y="28153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520212" y="292966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520212" y="304391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520212" y="31581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520212" y="32724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520212" y="338672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99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519895" y="35006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519895" y="36149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519577" y="37289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519273" y="384285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518930" y="395680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518638" y="407075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49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518320" y="418471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518015" y="429866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84" y="0"/>
                </a:moveTo>
                <a:lnTo>
                  <a:pt x="0" y="13296"/>
                </a:lnTo>
                <a:lnTo>
                  <a:pt x="13284" y="26619"/>
                </a:lnTo>
                <a:lnTo>
                  <a:pt x="26619" y="13296"/>
                </a:lnTo>
                <a:lnTo>
                  <a:pt x="132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517342" y="441229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516732" y="452592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59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516415" y="463987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81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516110" y="475383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189" y="0"/>
                </a:moveTo>
                <a:lnTo>
                  <a:pt x="0" y="15201"/>
                </a:lnTo>
                <a:lnTo>
                  <a:pt x="15189" y="30416"/>
                </a:lnTo>
                <a:lnTo>
                  <a:pt x="30403" y="15201"/>
                </a:lnTo>
                <a:lnTo>
                  <a:pt x="151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8515158" y="486713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41" y="0"/>
                </a:moveTo>
                <a:lnTo>
                  <a:pt x="0" y="16167"/>
                </a:lnTo>
                <a:lnTo>
                  <a:pt x="16141" y="32321"/>
                </a:lnTo>
                <a:lnTo>
                  <a:pt x="32308" y="16167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8514828" y="498109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71" y="0"/>
                </a:moveTo>
                <a:lnTo>
                  <a:pt x="0" y="16471"/>
                </a:lnTo>
                <a:lnTo>
                  <a:pt x="16471" y="32943"/>
                </a:lnTo>
                <a:lnTo>
                  <a:pt x="32956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8514192" y="509472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06" y="0"/>
                </a:moveTo>
                <a:lnTo>
                  <a:pt x="0" y="17119"/>
                </a:lnTo>
                <a:lnTo>
                  <a:pt x="17106" y="34226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513571" y="52083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29" y="0"/>
                </a:moveTo>
                <a:lnTo>
                  <a:pt x="0" y="17754"/>
                </a:lnTo>
                <a:lnTo>
                  <a:pt x="17729" y="35496"/>
                </a:lnTo>
                <a:lnTo>
                  <a:pt x="35471" y="17754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512923" y="532198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79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512300" y="543563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8999"/>
                </a:lnTo>
                <a:lnTo>
                  <a:pt x="18999" y="38023"/>
                </a:lnTo>
                <a:lnTo>
                  <a:pt x="38036" y="18999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510396" y="554800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413651" y="0"/>
            <a:ext cx="6985" cy="3810"/>
          </a:xfrm>
          <a:custGeom>
            <a:avLst/>
            <a:gdLst/>
            <a:ahLst/>
            <a:cxnLst/>
            <a:rect l="l" t="t" r="r" b="b"/>
            <a:pathLst>
              <a:path w="6984" h="3810">
                <a:moveTo>
                  <a:pt x="6771" y="0"/>
                </a:moveTo>
                <a:lnTo>
                  <a:pt x="0" y="0"/>
                </a:lnTo>
                <a:lnTo>
                  <a:pt x="3385" y="3384"/>
                </a:lnTo>
                <a:lnTo>
                  <a:pt x="67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385350" y="52374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86" y="0"/>
                </a:moveTo>
                <a:lnTo>
                  <a:pt x="0" y="31699"/>
                </a:lnTo>
                <a:lnTo>
                  <a:pt x="31686" y="63373"/>
                </a:lnTo>
                <a:lnTo>
                  <a:pt x="63385" y="31699"/>
                </a:lnTo>
                <a:lnTo>
                  <a:pt x="316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386302" y="167593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733" y="0"/>
                </a:moveTo>
                <a:lnTo>
                  <a:pt x="0" y="30734"/>
                </a:lnTo>
                <a:lnTo>
                  <a:pt x="30733" y="61493"/>
                </a:lnTo>
                <a:lnTo>
                  <a:pt x="61480" y="30734"/>
                </a:lnTo>
                <a:lnTo>
                  <a:pt x="3073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389477" y="28504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58" y="0"/>
                </a:moveTo>
                <a:lnTo>
                  <a:pt x="0" y="27559"/>
                </a:lnTo>
                <a:lnTo>
                  <a:pt x="27558" y="55118"/>
                </a:lnTo>
                <a:lnTo>
                  <a:pt x="55130" y="27559"/>
                </a:lnTo>
                <a:lnTo>
                  <a:pt x="2755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392004" y="401848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031" y="0"/>
                </a:moveTo>
                <a:lnTo>
                  <a:pt x="0" y="25031"/>
                </a:lnTo>
                <a:lnTo>
                  <a:pt x="25031" y="50050"/>
                </a:lnTo>
                <a:lnTo>
                  <a:pt x="50076" y="25031"/>
                </a:lnTo>
                <a:lnTo>
                  <a:pt x="250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392957" y="51706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79" y="0"/>
                </a:moveTo>
                <a:lnTo>
                  <a:pt x="0" y="24066"/>
                </a:lnTo>
                <a:lnTo>
                  <a:pt x="24079" y="48145"/>
                </a:lnTo>
                <a:lnTo>
                  <a:pt x="48158" y="24066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393579" y="631960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44"/>
                </a:lnTo>
                <a:lnTo>
                  <a:pt x="23456" y="46875"/>
                </a:lnTo>
                <a:lnTo>
                  <a:pt x="46926" y="23444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394862" y="74750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73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397097" y="86398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939" y="0"/>
                </a:moveTo>
                <a:lnTo>
                  <a:pt x="0" y="19938"/>
                </a:lnTo>
                <a:lnTo>
                  <a:pt x="19939" y="39916"/>
                </a:lnTo>
                <a:lnTo>
                  <a:pt x="39890" y="19938"/>
                </a:lnTo>
                <a:lnTo>
                  <a:pt x="199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397719" y="97887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16"/>
                </a:lnTo>
                <a:lnTo>
                  <a:pt x="19316" y="38671"/>
                </a:lnTo>
                <a:lnTo>
                  <a:pt x="38646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398964" y="109441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44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399929" y="120963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119"/>
                </a:lnTo>
                <a:lnTo>
                  <a:pt x="17106" y="34201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401199" y="13251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401199" y="143942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402470" y="155496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21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403092" y="1669864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403727" y="178475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31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404362" y="18996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404666" y="20142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26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405314" y="21291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405314" y="224342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405631" y="235799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405949" y="247259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405949" y="258686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406254" y="270144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405949" y="28153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405949" y="292966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406254" y="30442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405949" y="31581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405949" y="32724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406254" y="33870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405631" y="35006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405949" y="36152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405314" y="37289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405314" y="38431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405314" y="39574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8404997" y="40714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8404362" y="418500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74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404362" y="429928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403727" y="44129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31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403092" y="452654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402470" y="464020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21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402470" y="475445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21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401529" y="486778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06" y="0"/>
                </a:moveTo>
                <a:lnTo>
                  <a:pt x="0" y="15532"/>
                </a:lnTo>
                <a:lnTo>
                  <a:pt x="15506" y="31026"/>
                </a:lnTo>
                <a:lnTo>
                  <a:pt x="31038" y="15532"/>
                </a:lnTo>
                <a:lnTo>
                  <a:pt x="155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401199" y="498171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400882" y="509566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67"/>
                </a:lnTo>
                <a:lnTo>
                  <a:pt x="16154" y="32346"/>
                </a:lnTo>
                <a:lnTo>
                  <a:pt x="32308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400247" y="520931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789"/>
                </a:lnTo>
                <a:lnTo>
                  <a:pt x="16789" y="33591"/>
                </a:lnTo>
                <a:lnTo>
                  <a:pt x="33578" y="16789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399295" y="53226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398354" y="543595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81" y="0"/>
                </a:moveTo>
                <a:lnTo>
                  <a:pt x="0" y="18681"/>
                </a:lnTo>
                <a:lnTo>
                  <a:pt x="18681" y="37376"/>
                </a:lnTo>
                <a:lnTo>
                  <a:pt x="37376" y="18681"/>
                </a:lnTo>
                <a:lnTo>
                  <a:pt x="186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397097" y="554894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39" y="0"/>
                </a:moveTo>
                <a:lnTo>
                  <a:pt x="0" y="19964"/>
                </a:lnTo>
                <a:lnTo>
                  <a:pt x="19939" y="39916"/>
                </a:lnTo>
                <a:lnTo>
                  <a:pt x="39890" y="19964"/>
                </a:lnTo>
                <a:lnTo>
                  <a:pt x="199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300326" y="0"/>
            <a:ext cx="5080" cy="2540"/>
          </a:xfrm>
          <a:custGeom>
            <a:avLst/>
            <a:gdLst/>
            <a:ahLst/>
            <a:cxnLst/>
            <a:rect l="l" t="t" r="r" b="b"/>
            <a:pathLst>
              <a:path w="5079" h="2540">
                <a:moveTo>
                  <a:pt x="4893" y="0"/>
                </a:moveTo>
                <a:lnTo>
                  <a:pt x="0" y="0"/>
                </a:lnTo>
                <a:lnTo>
                  <a:pt x="2446" y="2448"/>
                </a:lnTo>
                <a:lnTo>
                  <a:pt x="489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272052" y="53317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721" y="0"/>
                </a:moveTo>
                <a:lnTo>
                  <a:pt x="0" y="30759"/>
                </a:lnTo>
                <a:lnTo>
                  <a:pt x="30721" y="61493"/>
                </a:lnTo>
                <a:lnTo>
                  <a:pt x="61455" y="30759"/>
                </a:lnTo>
                <a:lnTo>
                  <a:pt x="307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273932" y="16950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841" y="0"/>
                </a:moveTo>
                <a:lnTo>
                  <a:pt x="0" y="28829"/>
                </a:lnTo>
                <a:lnTo>
                  <a:pt x="28841" y="57670"/>
                </a:lnTo>
                <a:lnTo>
                  <a:pt x="57670" y="28829"/>
                </a:lnTo>
                <a:lnTo>
                  <a:pt x="288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275836" y="285663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36" y="0"/>
                </a:moveTo>
                <a:lnTo>
                  <a:pt x="0" y="26936"/>
                </a:lnTo>
                <a:lnTo>
                  <a:pt x="26936" y="53873"/>
                </a:lnTo>
                <a:lnTo>
                  <a:pt x="53873" y="26936"/>
                </a:lnTo>
                <a:lnTo>
                  <a:pt x="269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277094" y="401203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79" y="0"/>
                </a:moveTo>
                <a:lnTo>
                  <a:pt x="0" y="25666"/>
                </a:lnTo>
                <a:lnTo>
                  <a:pt x="25679" y="51320"/>
                </a:lnTo>
                <a:lnTo>
                  <a:pt x="51346" y="25666"/>
                </a:lnTo>
                <a:lnTo>
                  <a:pt x="256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279024" y="517363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61"/>
                </a:lnTo>
                <a:lnTo>
                  <a:pt x="23749" y="47548"/>
                </a:lnTo>
                <a:lnTo>
                  <a:pt x="47510" y="23761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280269" y="63290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504" y="0"/>
                </a:moveTo>
                <a:lnTo>
                  <a:pt x="0" y="22491"/>
                </a:lnTo>
                <a:lnTo>
                  <a:pt x="22504" y="44996"/>
                </a:lnTo>
                <a:lnTo>
                  <a:pt x="44996" y="22491"/>
                </a:lnTo>
                <a:lnTo>
                  <a:pt x="225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281856" y="74876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16" y="0"/>
                </a:moveTo>
                <a:lnTo>
                  <a:pt x="0" y="20904"/>
                </a:lnTo>
                <a:lnTo>
                  <a:pt x="20916" y="41821"/>
                </a:lnTo>
                <a:lnTo>
                  <a:pt x="41821" y="20904"/>
                </a:lnTo>
                <a:lnTo>
                  <a:pt x="209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283126" y="86430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646" y="0"/>
                </a:moveTo>
                <a:lnTo>
                  <a:pt x="0" y="19621"/>
                </a:lnTo>
                <a:lnTo>
                  <a:pt x="19646" y="39268"/>
                </a:lnTo>
                <a:lnTo>
                  <a:pt x="39293" y="19621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284078" y="97952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81"/>
                </a:lnTo>
                <a:lnTo>
                  <a:pt x="18694" y="37376"/>
                </a:lnTo>
                <a:lnTo>
                  <a:pt x="37388" y="18681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285349" y="109503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74"/>
                </a:lnTo>
                <a:lnTo>
                  <a:pt x="34848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286288" y="121025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69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287253" y="132547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288194" y="144069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288828" y="155558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901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289463" y="167050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06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289794" y="178508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290404" y="189997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26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291051" y="201489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291051" y="21291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291699" y="224406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291991" y="235864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291991" y="24729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291991" y="258719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291991" y="270144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291991" y="281571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8291991" y="292999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291991" y="30442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291991" y="31585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291991" y="327279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8291991" y="33870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8291991" y="350131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8291369" y="36149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8291369" y="372922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796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8291051" y="38431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8291051" y="39574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8291051" y="40717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290734" y="418565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8290404" y="429960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289794" y="441323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71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8289463" y="452719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06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289146" y="464114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8288524" y="475477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8288194" y="486872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287559" y="498235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286619" y="509566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67"/>
                </a:lnTo>
                <a:lnTo>
                  <a:pt x="16154" y="32346"/>
                </a:lnTo>
                <a:lnTo>
                  <a:pt x="32296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286288" y="520964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8285031" y="53226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8285031" y="543690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71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8283761" y="554988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186701" y="0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5">
                <a:moveTo>
                  <a:pt x="3595" y="0"/>
                </a:moveTo>
                <a:lnTo>
                  <a:pt x="0" y="0"/>
                </a:lnTo>
                <a:lnTo>
                  <a:pt x="1797" y="1796"/>
                </a:lnTo>
                <a:lnTo>
                  <a:pt x="35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158399" y="5396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198"/>
                </a:lnTo>
                <a:lnTo>
                  <a:pt x="60210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159987" y="169825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511" y="0"/>
                </a:moveTo>
                <a:lnTo>
                  <a:pt x="0" y="28498"/>
                </a:lnTo>
                <a:lnTo>
                  <a:pt x="28511" y="57023"/>
                </a:lnTo>
                <a:lnTo>
                  <a:pt x="57048" y="28498"/>
                </a:lnTo>
                <a:lnTo>
                  <a:pt x="285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161880" y="28598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19" y="0"/>
                </a:moveTo>
                <a:lnTo>
                  <a:pt x="0" y="26619"/>
                </a:lnTo>
                <a:lnTo>
                  <a:pt x="26619" y="53225"/>
                </a:lnTo>
                <a:lnTo>
                  <a:pt x="53251" y="26619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163149" y="40150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698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165055" y="517686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0" y="23444"/>
                </a:lnTo>
                <a:lnTo>
                  <a:pt x="23444" y="46901"/>
                </a:lnTo>
                <a:lnTo>
                  <a:pt x="46901" y="23444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166642" y="63352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56" y="0"/>
                </a:moveTo>
                <a:lnTo>
                  <a:pt x="0" y="21882"/>
                </a:lnTo>
                <a:lnTo>
                  <a:pt x="21856" y="43751"/>
                </a:lnTo>
                <a:lnTo>
                  <a:pt x="43726" y="21882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168216" y="74938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81" y="0"/>
                </a:moveTo>
                <a:lnTo>
                  <a:pt x="0" y="20294"/>
                </a:lnTo>
                <a:lnTo>
                  <a:pt x="20281" y="40551"/>
                </a:lnTo>
                <a:lnTo>
                  <a:pt x="40576" y="20294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169804" y="86524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81"/>
                </a:lnTo>
                <a:lnTo>
                  <a:pt x="18694" y="37376"/>
                </a:lnTo>
                <a:lnTo>
                  <a:pt x="37401" y="18681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170122" y="97982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376"/>
                </a:lnTo>
                <a:lnTo>
                  <a:pt x="18376" y="36766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171391" y="109536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119"/>
                </a:lnTo>
                <a:lnTo>
                  <a:pt x="17106" y="34201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172344" y="121058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67"/>
                </a:lnTo>
                <a:lnTo>
                  <a:pt x="16154" y="32321"/>
                </a:lnTo>
                <a:lnTo>
                  <a:pt x="32308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173297" y="132579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201"/>
                </a:lnTo>
                <a:lnTo>
                  <a:pt x="15201" y="30416"/>
                </a:lnTo>
                <a:lnTo>
                  <a:pt x="30416" y="15201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173932" y="144069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175201" y="15562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96" y="0"/>
                </a:moveTo>
                <a:lnTo>
                  <a:pt x="0" y="13322"/>
                </a:lnTo>
                <a:lnTo>
                  <a:pt x="13296" y="26619"/>
                </a:lnTo>
                <a:lnTo>
                  <a:pt x="26606" y="13322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8175824" y="167115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176142" y="17857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57"/>
                </a:lnTo>
                <a:lnTo>
                  <a:pt x="12357" y="24701"/>
                </a:lnTo>
                <a:lnTo>
                  <a:pt x="24726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176472" y="190029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66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176776" y="201489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69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177424" y="212979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177729" y="224438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178059" y="235896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39" y="0"/>
                </a:moveTo>
                <a:lnTo>
                  <a:pt x="0" y="10439"/>
                </a:lnTo>
                <a:lnTo>
                  <a:pt x="10439" y="20904"/>
                </a:lnTo>
                <a:lnTo>
                  <a:pt x="20891" y="10439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178059" y="247321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39" y="0"/>
                </a:moveTo>
                <a:lnTo>
                  <a:pt x="0" y="10464"/>
                </a:lnTo>
                <a:lnTo>
                  <a:pt x="10439" y="20929"/>
                </a:lnTo>
                <a:lnTo>
                  <a:pt x="20891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178059" y="258748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39" y="0"/>
                </a:moveTo>
                <a:lnTo>
                  <a:pt x="0" y="10464"/>
                </a:lnTo>
                <a:lnTo>
                  <a:pt x="10439" y="20929"/>
                </a:lnTo>
                <a:lnTo>
                  <a:pt x="20891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178351" y="27020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178351" y="28163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178351" y="2930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178351" y="304488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178351" y="31591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177729" y="327279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177729" y="33870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51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177729" y="350131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177424" y="36152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177424" y="372952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112"/>
                </a:lnTo>
                <a:lnTo>
                  <a:pt x="11074" y="22199"/>
                </a:lnTo>
                <a:lnTo>
                  <a:pt x="22161" y="11112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177081" y="38434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04"/>
                </a:lnTo>
                <a:lnTo>
                  <a:pt x="11417" y="22821"/>
                </a:lnTo>
                <a:lnTo>
                  <a:pt x="22821" y="11404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177081" y="395774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04"/>
                </a:lnTo>
                <a:lnTo>
                  <a:pt x="11417" y="22821"/>
                </a:lnTo>
                <a:lnTo>
                  <a:pt x="22821" y="11404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177081" y="407202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04"/>
                </a:lnTo>
                <a:lnTo>
                  <a:pt x="11417" y="22821"/>
                </a:lnTo>
                <a:lnTo>
                  <a:pt x="22821" y="11404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176776" y="418597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69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176472" y="429992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8175824" y="441356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175494" y="452751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71"/>
                </a:lnTo>
                <a:lnTo>
                  <a:pt x="26009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175201" y="464146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06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174554" y="475509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8173932" y="486872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8173932" y="498300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173297" y="509663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01" y="0"/>
                </a:moveTo>
                <a:lnTo>
                  <a:pt x="0" y="15201"/>
                </a:lnTo>
                <a:lnTo>
                  <a:pt x="15201" y="30416"/>
                </a:lnTo>
                <a:lnTo>
                  <a:pt x="30416" y="15201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8172979" y="521058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8171709" y="532356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789"/>
                </a:lnTo>
                <a:lnTo>
                  <a:pt x="16789" y="33591"/>
                </a:lnTo>
                <a:lnTo>
                  <a:pt x="33578" y="16789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171074" y="543722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23"/>
                </a:lnTo>
                <a:lnTo>
                  <a:pt x="34861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8169804" y="555021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401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8073375" y="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720" y="0"/>
                </a:moveTo>
                <a:lnTo>
                  <a:pt x="0" y="0"/>
                </a:lnTo>
                <a:lnTo>
                  <a:pt x="860" y="861"/>
                </a:lnTo>
                <a:lnTo>
                  <a:pt x="17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8045089" y="5490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146" y="0"/>
                </a:moveTo>
                <a:lnTo>
                  <a:pt x="0" y="29171"/>
                </a:lnTo>
                <a:lnTo>
                  <a:pt x="29146" y="58318"/>
                </a:lnTo>
                <a:lnTo>
                  <a:pt x="58305" y="29171"/>
                </a:lnTo>
                <a:lnTo>
                  <a:pt x="291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8046663" y="170768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71" y="0"/>
                </a:moveTo>
                <a:lnTo>
                  <a:pt x="0" y="27559"/>
                </a:lnTo>
                <a:lnTo>
                  <a:pt x="27571" y="55143"/>
                </a:lnTo>
                <a:lnTo>
                  <a:pt x="55156" y="27559"/>
                </a:lnTo>
                <a:lnTo>
                  <a:pt x="275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8048569" y="28692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46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050474" y="4030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87"/>
                </a:lnTo>
                <a:lnTo>
                  <a:pt x="23761" y="47548"/>
                </a:lnTo>
                <a:lnTo>
                  <a:pt x="47523" y="23787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051744" y="51862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053001" y="634169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68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8055223" y="75065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055858" y="8655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376"/>
                </a:lnTo>
                <a:lnTo>
                  <a:pt x="18376" y="36779"/>
                </a:lnTo>
                <a:lnTo>
                  <a:pt x="36741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8057129" y="98111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094"/>
                </a:lnTo>
                <a:lnTo>
                  <a:pt x="17106" y="34201"/>
                </a:lnTo>
                <a:lnTo>
                  <a:pt x="34213" y="17094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8058081" y="10963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41"/>
                </a:lnTo>
                <a:lnTo>
                  <a:pt x="16154" y="32296"/>
                </a:lnTo>
                <a:lnTo>
                  <a:pt x="32321" y="16141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8059021" y="121154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391"/>
                </a:lnTo>
                <a:lnTo>
                  <a:pt x="30429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8059669" y="132644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33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8060608" y="14416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061561" y="15568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061878" y="167145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57"/>
                </a:lnTo>
                <a:lnTo>
                  <a:pt x="12357" y="24701"/>
                </a:lnTo>
                <a:lnTo>
                  <a:pt x="24714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8062514" y="17863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8062514" y="190062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8062831" y="201519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8063453" y="213011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8064101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8064101" y="235928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8064101" y="247353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8064418" y="258813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8064101" y="27020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8064101" y="28163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8064101" y="2930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8064101" y="304488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8064101" y="31591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8064101" y="32734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8064101" y="33876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8063783" y="350161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16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8063453" y="36155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8063453" y="372984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95"/>
                </a:lnTo>
                <a:lnTo>
                  <a:pt x="10782" y="21551"/>
                </a:lnTo>
                <a:lnTo>
                  <a:pt x="21551" y="10795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8063453" y="384411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8063453" y="395839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8063148" y="407234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8062831" y="418627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8062514" y="430025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8062196" y="44142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8061878" y="452813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82"/>
                </a:lnTo>
                <a:lnTo>
                  <a:pt x="12357" y="24726"/>
                </a:lnTo>
                <a:lnTo>
                  <a:pt x="24714" y="12382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8061256" y="464178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8060926" y="475571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8060608" y="48696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8059973" y="498332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8059669" y="50972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8059339" y="52112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806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8058081" y="53242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41"/>
                </a:lnTo>
                <a:lnTo>
                  <a:pt x="16154" y="32321"/>
                </a:lnTo>
                <a:lnTo>
                  <a:pt x="32321" y="16141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8057751" y="543816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8056494" y="55511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54"/>
                </a:lnTo>
                <a:lnTo>
                  <a:pt x="17741" y="35496"/>
                </a:lnTo>
                <a:lnTo>
                  <a:pt x="35483" y="17754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959438" y="0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1069" y="0"/>
                </a:moveTo>
                <a:lnTo>
                  <a:pt x="0" y="0"/>
                </a:lnTo>
                <a:lnTo>
                  <a:pt x="534" y="534"/>
                </a:lnTo>
                <a:lnTo>
                  <a:pt x="10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930813" y="5490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159" y="0"/>
                </a:moveTo>
                <a:lnTo>
                  <a:pt x="0" y="29171"/>
                </a:lnTo>
                <a:lnTo>
                  <a:pt x="29159" y="58318"/>
                </a:lnTo>
                <a:lnTo>
                  <a:pt x="58305" y="29171"/>
                </a:lnTo>
                <a:lnTo>
                  <a:pt x="29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933035" y="171387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36" y="0"/>
                </a:moveTo>
                <a:lnTo>
                  <a:pt x="0" y="26936"/>
                </a:lnTo>
                <a:lnTo>
                  <a:pt x="26936" y="53873"/>
                </a:lnTo>
                <a:lnTo>
                  <a:pt x="53886" y="26936"/>
                </a:lnTo>
                <a:lnTo>
                  <a:pt x="269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7934305" y="28692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46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7936515" y="403410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69"/>
                </a:lnTo>
                <a:lnTo>
                  <a:pt x="23456" y="46901"/>
                </a:lnTo>
                <a:lnTo>
                  <a:pt x="46888" y="23469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7937810" y="51895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61" y="0"/>
                </a:moveTo>
                <a:lnTo>
                  <a:pt x="0" y="22174"/>
                </a:lnTo>
                <a:lnTo>
                  <a:pt x="22161" y="44373"/>
                </a:lnTo>
                <a:lnTo>
                  <a:pt x="44335" y="22174"/>
                </a:lnTo>
                <a:lnTo>
                  <a:pt x="221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7939068" y="63449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7940961" y="75065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11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941900" y="86586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8072" y="0"/>
                </a:moveTo>
                <a:lnTo>
                  <a:pt x="0" y="18059"/>
                </a:lnTo>
                <a:lnTo>
                  <a:pt x="18072" y="36144"/>
                </a:lnTo>
                <a:lnTo>
                  <a:pt x="36144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942865" y="98111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094"/>
                </a:lnTo>
                <a:lnTo>
                  <a:pt x="17106" y="34201"/>
                </a:lnTo>
                <a:lnTo>
                  <a:pt x="34213" y="17094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943805" y="10963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67" y="0"/>
                </a:moveTo>
                <a:lnTo>
                  <a:pt x="0" y="16141"/>
                </a:lnTo>
                <a:lnTo>
                  <a:pt x="16167" y="32296"/>
                </a:lnTo>
                <a:lnTo>
                  <a:pt x="32321" y="16141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944757" y="121154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391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945710" y="132674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946345" y="14416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947311" y="15568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7947932" y="167177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7948238" y="17863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948580" y="19009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04"/>
                </a:lnTo>
                <a:lnTo>
                  <a:pt x="11391" y="22821"/>
                </a:lnTo>
                <a:lnTo>
                  <a:pt x="22796" y="11404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7948885" y="201551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7949189" y="213011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949838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949838" y="235928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949838" y="247353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7950155" y="258813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949838" y="27020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949838" y="28163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949838" y="2930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949838" y="304488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949838" y="31591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949838" y="32734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949838" y="33876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949507" y="350161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04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7949189" y="36155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949189" y="372984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95"/>
                </a:lnTo>
                <a:lnTo>
                  <a:pt x="10782" y="21551"/>
                </a:lnTo>
                <a:lnTo>
                  <a:pt x="21539" y="10795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7949189" y="384411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949189" y="395839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949189" y="407266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7948580" y="418627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04"/>
                </a:lnTo>
                <a:lnTo>
                  <a:pt x="11391" y="22821"/>
                </a:lnTo>
                <a:lnTo>
                  <a:pt x="22796" y="11404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948580" y="430055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04"/>
                </a:lnTo>
                <a:lnTo>
                  <a:pt x="11391" y="22821"/>
                </a:lnTo>
                <a:lnTo>
                  <a:pt x="22796" y="11404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947932" y="44142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947602" y="452813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14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947311" y="46420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7946663" y="475571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06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946345" y="48696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946040" y="49836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31" y="0"/>
                </a:moveTo>
                <a:lnTo>
                  <a:pt x="0" y="13944"/>
                </a:lnTo>
                <a:lnTo>
                  <a:pt x="13931" y="27901"/>
                </a:lnTo>
                <a:lnTo>
                  <a:pt x="27863" y="13944"/>
                </a:lnTo>
                <a:lnTo>
                  <a:pt x="139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945405" y="50972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945075" y="52112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81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944136" y="532453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24"/>
                </a:lnTo>
                <a:lnTo>
                  <a:pt x="15836" y="31673"/>
                </a:lnTo>
                <a:lnTo>
                  <a:pt x="31673" y="15824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943805" y="543846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67" y="0"/>
                </a:moveTo>
                <a:lnTo>
                  <a:pt x="0" y="16167"/>
                </a:lnTo>
                <a:lnTo>
                  <a:pt x="16167" y="32346"/>
                </a:lnTo>
                <a:lnTo>
                  <a:pt x="32321" y="16167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942230" y="55511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54"/>
                </a:lnTo>
                <a:lnTo>
                  <a:pt x="17741" y="35496"/>
                </a:lnTo>
                <a:lnTo>
                  <a:pt x="35471" y="17754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817186" y="55549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524" y="0"/>
                </a:moveTo>
                <a:lnTo>
                  <a:pt x="0" y="28524"/>
                </a:lnTo>
                <a:lnTo>
                  <a:pt x="28524" y="57023"/>
                </a:lnTo>
                <a:lnTo>
                  <a:pt x="57035" y="28524"/>
                </a:lnTo>
                <a:lnTo>
                  <a:pt x="285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819078" y="171710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31" y="0"/>
                </a:moveTo>
                <a:lnTo>
                  <a:pt x="0" y="26619"/>
                </a:lnTo>
                <a:lnTo>
                  <a:pt x="26631" y="53225"/>
                </a:lnTo>
                <a:lnTo>
                  <a:pt x="53225" y="26619"/>
                </a:lnTo>
                <a:lnTo>
                  <a:pt x="266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820666" y="28757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5044" y="0"/>
                </a:moveTo>
                <a:lnTo>
                  <a:pt x="0" y="25031"/>
                </a:lnTo>
                <a:lnTo>
                  <a:pt x="25044" y="50050"/>
                </a:lnTo>
                <a:lnTo>
                  <a:pt x="50050" y="25031"/>
                </a:lnTo>
                <a:lnTo>
                  <a:pt x="250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822571" y="40373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9" y="0"/>
                </a:moveTo>
                <a:lnTo>
                  <a:pt x="0" y="23139"/>
                </a:lnTo>
                <a:lnTo>
                  <a:pt x="23139" y="46266"/>
                </a:lnTo>
                <a:lnTo>
                  <a:pt x="46266" y="23139"/>
                </a:lnTo>
                <a:lnTo>
                  <a:pt x="231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823828" y="519273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82" y="0"/>
                </a:moveTo>
                <a:lnTo>
                  <a:pt x="0" y="21856"/>
                </a:lnTo>
                <a:lnTo>
                  <a:pt x="21882" y="43726"/>
                </a:lnTo>
                <a:lnTo>
                  <a:pt x="43738" y="21856"/>
                </a:lnTo>
                <a:lnTo>
                  <a:pt x="218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825746" y="63543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64" y="0"/>
                </a:moveTo>
                <a:lnTo>
                  <a:pt x="0" y="19964"/>
                </a:lnTo>
                <a:lnTo>
                  <a:pt x="19964" y="39941"/>
                </a:lnTo>
                <a:lnTo>
                  <a:pt x="39916" y="19964"/>
                </a:lnTo>
                <a:lnTo>
                  <a:pt x="199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826685" y="75065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9024"/>
                </a:lnTo>
                <a:lnTo>
                  <a:pt x="19024" y="38023"/>
                </a:lnTo>
                <a:lnTo>
                  <a:pt x="38023" y="19024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827968" y="86619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829239" y="98170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71" y="0"/>
                </a:moveTo>
                <a:lnTo>
                  <a:pt x="0" y="16497"/>
                </a:lnTo>
                <a:lnTo>
                  <a:pt x="16471" y="32994"/>
                </a:lnTo>
                <a:lnTo>
                  <a:pt x="32943" y="16497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830166" y="109694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44" y="0"/>
                </a:moveTo>
                <a:lnTo>
                  <a:pt x="0" y="15532"/>
                </a:lnTo>
                <a:lnTo>
                  <a:pt x="15544" y="31051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831131" y="1212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7831766" y="132706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876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7832705" y="14422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3004" y="0"/>
                </a:moveTo>
                <a:lnTo>
                  <a:pt x="0" y="12992"/>
                </a:lnTo>
                <a:lnTo>
                  <a:pt x="13004" y="25996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7833341" y="155717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14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7833976" y="167209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7834306" y="178666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834610" y="190126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7834928" y="20158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7835245" y="213041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04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7835880" y="22453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7835880" y="23595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835880" y="24738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7836210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86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835880" y="270240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791"/>
                </a:lnTo>
                <a:lnTo>
                  <a:pt x="9829" y="19621"/>
                </a:lnTo>
                <a:lnTo>
                  <a:pt x="19634" y="9791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7835880" y="281665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835880" y="29309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7835880" y="304518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835880" y="315946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7835880" y="327373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835880" y="33880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791"/>
                </a:lnTo>
                <a:lnTo>
                  <a:pt x="9829" y="19621"/>
                </a:lnTo>
                <a:lnTo>
                  <a:pt x="19634" y="9791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835550" y="350193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59" y="0"/>
                </a:moveTo>
                <a:lnTo>
                  <a:pt x="0" y="10147"/>
                </a:lnTo>
                <a:lnTo>
                  <a:pt x="10159" y="20294"/>
                </a:lnTo>
                <a:lnTo>
                  <a:pt x="20307" y="10147"/>
                </a:lnTo>
                <a:lnTo>
                  <a:pt x="10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7835550" y="361621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59" y="0"/>
                </a:moveTo>
                <a:lnTo>
                  <a:pt x="0" y="10147"/>
                </a:lnTo>
                <a:lnTo>
                  <a:pt x="10159" y="20294"/>
                </a:lnTo>
                <a:lnTo>
                  <a:pt x="20307" y="10147"/>
                </a:lnTo>
                <a:lnTo>
                  <a:pt x="10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7835550" y="37304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59" y="0"/>
                </a:moveTo>
                <a:lnTo>
                  <a:pt x="0" y="10147"/>
                </a:lnTo>
                <a:lnTo>
                  <a:pt x="10159" y="20269"/>
                </a:lnTo>
                <a:lnTo>
                  <a:pt x="20307" y="10147"/>
                </a:lnTo>
                <a:lnTo>
                  <a:pt x="10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834928" y="384411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7834928" y="395839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834928" y="407266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834610" y="418659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99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834610" y="430087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7833976" y="441450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7833976" y="45287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833023" y="46420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833023" y="475636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832705" y="487031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71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7832070" y="498394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831435" y="509757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7831131" y="521152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7830166" y="532483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44" y="0"/>
                </a:moveTo>
                <a:lnTo>
                  <a:pt x="0" y="15532"/>
                </a:lnTo>
                <a:lnTo>
                  <a:pt x="15544" y="31051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7829860" y="543878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86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7828591" y="555179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119"/>
                </a:lnTo>
                <a:lnTo>
                  <a:pt x="17119" y="34226"/>
                </a:lnTo>
                <a:lnTo>
                  <a:pt x="34226" y="17119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7703546" y="56194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80">
                <a:moveTo>
                  <a:pt x="27889" y="0"/>
                </a:moveTo>
                <a:lnTo>
                  <a:pt x="0" y="27876"/>
                </a:lnTo>
                <a:lnTo>
                  <a:pt x="27889" y="55765"/>
                </a:lnTo>
                <a:lnTo>
                  <a:pt x="55765" y="27876"/>
                </a:lnTo>
                <a:lnTo>
                  <a:pt x="278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7705133" y="172032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01" y="0"/>
                </a:moveTo>
                <a:lnTo>
                  <a:pt x="0" y="26288"/>
                </a:lnTo>
                <a:lnTo>
                  <a:pt x="26301" y="52616"/>
                </a:lnTo>
                <a:lnTo>
                  <a:pt x="52603" y="26288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7706721" y="287895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15"/>
                </a:lnTo>
                <a:lnTo>
                  <a:pt x="49441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7707978" y="403410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69"/>
                </a:lnTo>
                <a:lnTo>
                  <a:pt x="23456" y="46901"/>
                </a:lnTo>
                <a:lnTo>
                  <a:pt x="46926" y="23469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709896" y="51959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39" y="0"/>
                </a:moveTo>
                <a:lnTo>
                  <a:pt x="0" y="21526"/>
                </a:lnTo>
                <a:lnTo>
                  <a:pt x="21539" y="43091"/>
                </a:lnTo>
                <a:lnTo>
                  <a:pt x="43091" y="21526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7711788" y="6357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713057" y="75129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66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714010" y="86651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48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714632" y="98141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802" y="0"/>
                </a:moveTo>
                <a:lnTo>
                  <a:pt x="0" y="16789"/>
                </a:lnTo>
                <a:lnTo>
                  <a:pt x="16802" y="33591"/>
                </a:lnTo>
                <a:lnTo>
                  <a:pt x="33591" y="16789"/>
                </a:lnTo>
                <a:lnTo>
                  <a:pt x="1680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716220" y="109727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7716867" y="1212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7717477" y="132706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57" y="0"/>
                </a:moveTo>
                <a:lnTo>
                  <a:pt x="0" y="13944"/>
                </a:lnTo>
                <a:lnTo>
                  <a:pt x="13957" y="27901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7718442" y="14422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71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7719395" y="15574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91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719712" y="167209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719712" y="17863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720665" y="19015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7720665" y="20158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720982" y="213041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7721287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7721922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37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7721617" y="24738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7721617" y="258813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7721922" y="27027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37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7721617" y="281665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7721617" y="29309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7721617" y="304518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7721617" y="315946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7721617" y="327373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7721617" y="33880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791"/>
                </a:lnTo>
                <a:lnTo>
                  <a:pt x="9817" y="19621"/>
                </a:lnTo>
                <a:lnTo>
                  <a:pt x="19621" y="9791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7721617" y="350226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7721287" y="361621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7721287" y="37304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7721287" y="384473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7720982" y="395869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7720982" y="407296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7720665" y="418691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51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7720665" y="43011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719712" y="441450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7719712" y="45287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719395" y="46427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91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7718760" y="475636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7718760" y="487061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700"/>
                </a:lnTo>
                <a:lnTo>
                  <a:pt x="12674" y="25374"/>
                </a:lnTo>
                <a:lnTo>
                  <a:pt x="25349" y="12700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7718442" y="498458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66"/>
                </a:lnTo>
                <a:lnTo>
                  <a:pt x="12992" y="25971"/>
                </a:lnTo>
                <a:lnTo>
                  <a:pt x="25971" y="12966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717477" y="509789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7717173" y="521184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716867" y="532580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7716220" y="543943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7714950" y="555244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81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589600" y="5649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4">
                <a:moveTo>
                  <a:pt x="27571" y="0"/>
                </a:moveTo>
                <a:lnTo>
                  <a:pt x="0" y="27584"/>
                </a:lnTo>
                <a:lnTo>
                  <a:pt x="27571" y="55143"/>
                </a:lnTo>
                <a:lnTo>
                  <a:pt x="55130" y="27584"/>
                </a:lnTo>
                <a:lnTo>
                  <a:pt x="275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7591504" y="17267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33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7593092" y="28851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71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7594044" y="40373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26" y="0"/>
                </a:moveTo>
                <a:lnTo>
                  <a:pt x="0" y="23139"/>
                </a:lnTo>
                <a:lnTo>
                  <a:pt x="23126" y="46266"/>
                </a:lnTo>
                <a:lnTo>
                  <a:pt x="46253" y="23139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7595950" y="51991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21" y="0"/>
                </a:moveTo>
                <a:lnTo>
                  <a:pt x="0" y="21209"/>
                </a:lnTo>
                <a:lnTo>
                  <a:pt x="21221" y="42443"/>
                </a:lnTo>
                <a:lnTo>
                  <a:pt x="42443" y="21209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7597524" y="6357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281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7599099" y="75161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18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7600052" y="86683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19" y="0"/>
                </a:moveTo>
                <a:lnTo>
                  <a:pt x="0" y="17094"/>
                </a:lnTo>
                <a:lnTo>
                  <a:pt x="17119" y="34201"/>
                </a:lnTo>
                <a:lnTo>
                  <a:pt x="34226" y="17094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7600674" y="98170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97" y="0"/>
                </a:moveTo>
                <a:lnTo>
                  <a:pt x="0" y="16497"/>
                </a:lnTo>
                <a:lnTo>
                  <a:pt x="16497" y="32994"/>
                </a:lnTo>
                <a:lnTo>
                  <a:pt x="32956" y="16497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7602274" y="109757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68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7602591" y="1212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7603532" y="132738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7604497" y="14426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7605436" y="155782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7605436" y="167209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7605766" y="178666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7606376" y="19015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77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7606707" y="201616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64" y="0"/>
                </a:moveTo>
                <a:lnTo>
                  <a:pt x="0" y="10439"/>
                </a:lnTo>
                <a:lnTo>
                  <a:pt x="10464" y="20904"/>
                </a:lnTo>
                <a:lnTo>
                  <a:pt x="20904" y="10439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7607024" y="21307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7607024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7607659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7607659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7607659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7607659" y="27027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7607659" y="281698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7607659" y="293123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7607659" y="30455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7607659" y="31597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7607659" y="32740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7607659" y="338830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7607659" y="35025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7607367" y="361653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08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7607367" y="37308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21"/>
                </a:lnTo>
                <a:lnTo>
                  <a:pt x="19608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7607367" y="384506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08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7607024" y="39590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7607024" y="40732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7606707" y="41872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64" y="0"/>
                </a:moveTo>
                <a:lnTo>
                  <a:pt x="0" y="10439"/>
                </a:lnTo>
                <a:lnTo>
                  <a:pt x="10464" y="20904"/>
                </a:lnTo>
                <a:lnTo>
                  <a:pt x="20904" y="10439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7606376" y="43011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77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7605766" y="441482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7605436" y="45287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7605436" y="46430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7604801" y="475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7604497" y="487061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700"/>
                </a:lnTo>
                <a:lnTo>
                  <a:pt x="12674" y="25374"/>
                </a:lnTo>
                <a:lnTo>
                  <a:pt x="25336" y="12700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7604497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7603532" y="509821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41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7603227" y="521214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7602591" y="532580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54"/>
                </a:lnTo>
                <a:lnTo>
                  <a:pt x="14579" y="29146"/>
                </a:lnTo>
                <a:lnTo>
                  <a:pt x="29146" y="14554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7602274" y="543972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819"/>
                </a:lnTo>
                <a:lnTo>
                  <a:pt x="29768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7600674" y="555244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97" y="0"/>
                </a:moveTo>
                <a:lnTo>
                  <a:pt x="0" y="16471"/>
                </a:lnTo>
                <a:lnTo>
                  <a:pt x="16497" y="32943"/>
                </a:lnTo>
                <a:lnTo>
                  <a:pt x="32956" y="16471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7476277" y="57459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19" y="0"/>
                </a:moveTo>
                <a:lnTo>
                  <a:pt x="0" y="26619"/>
                </a:lnTo>
                <a:lnTo>
                  <a:pt x="26619" y="53225"/>
                </a:lnTo>
                <a:lnTo>
                  <a:pt x="53238" y="26619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7477535" y="17297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49"/>
                </a:lnTo>
                <a:lnTo>
                  <a:pt x="25361" y="50723"/>
                </a:lnTo>
                <a:lnTo>
                  <a:pt x="50723" y="25349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7479452" y="28916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44" y="0"/>
                </a:moveTo>
                <a:lnTo>
                  <a:pt x="0" y="23444"/>
                </a:lnTo>
                <a:lnTo>
                  <a:pt x="23444" y="46875"/>
                </a:lnTo>
                <a:lnTo>
                  <a:pt x="46901" y="23444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7480710" y="4047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74"/>
                </a:lnTo>
                <a:lnTo>
                  <a:pt x="22186" y="44348"/>
                </a:lnTo>
                <a:lnTo>
                  <a:pt x="44361" y="22174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7482615" y="52086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81" y="0"/>
                </a:moveTo>
                <a:lnTo>
                  <a:pt x="0" y="20269"/>
                </a:lnTo>
                <a:lnTo>
                  <a:pt x="20281" y="40551"/>
                </a:lnTo>
                <a:lnTo>
                  <a:pt x="40576" y="20269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7483885" y="6364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7485167" y="75191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54"/>
                </a:lnTo>
                <a:lnTo>
                  <a:pt x="17729" y="35496"/>
                </a:lnTo>
                <a:lnTo>
                  <a:pt x="35458" y="17754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7486412" y="86745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84" y="0"/>
                </a:moveTo>
                <a:lnTo>
                  <a:pt x="0" y="16471"/>
                </a:lnTo>
                <a:lnTo>
                  <a:pt x="16484" y="32969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7486743" y="98205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41"/>
                </a:lnTo>
                <a:lnTo>
                  <a:pt x="16154" y="32296"/>
                </a:lnTo>
                <a:lnTo>
                  <a:pt x="32308" y="16141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7488330" y="10978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7488621" y="121249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498"/>
                </a:lnTo>
                <a:lnTo>
                  <a:pt x="28536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7489904" y="132800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7490222" y="14426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7491175" y="155782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7491492" y="16723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7491796" y="17869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7492444" y="190188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7492749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7493093" y="213105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7492749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7493397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7493397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493397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7493397" y="27027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493397" y="281698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493397" y="293123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493397" y="30455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7493397" y="31597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7493397" y="32740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7493397" y="338830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7493397" y="35025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493397" y="36168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493397" y="37311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73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493397" y="3845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7493093" y="39593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7493093" y="407361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7492749" y="41875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7492114" y="43011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7491796" y="441514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7491492" y="45291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7491175" y="46430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7491175" y="475732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7490552" y="48709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44" y="0"/>
                </a:moveTo>
                <a:lnTo>
                  <a:pt x="0" y="12382"/>
                </a:lnTo>
                <a:lnTo>
                  <a:pt x="12344" y="24726"/>
                </a:lnTo>
                <a:lnTo>
                  <a:pt x="24701" y="12382"/>
                </a:lnTo>
                <a:lnTo>
                  <a:pt x="123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7490222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7489904" y="509883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7489269" y="52124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7488621" y="532612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36"/>
                </a:lnTo>
                <a:lnTo>
                  <a:pt x="14274" y="28498"/>
                </a:lnTo>
                <a:lnTo>
                  <a:pt x="28536" y="14236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7488330" y="544005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7487047" y="555306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7362014" y="57459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19" y="0"/>
                </a:moveTo>
                <a:lnTo>
                  <a:pt x="0" y="26619"/>
                </a:lnTo>
                <a:lnTo>
                  <a:pt x="26619" y="53225"/>
                </a:lnTo>
                <a:lnTo>
                  <a:pt x="53225" y="26619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7362967" y="17267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33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7365176" y="28916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56" y="0"/>
                </a:moveTo>
                <a:lnTo>
                  <a:pt x="0" y="23444"/>
                </a:lnTo>
                <a:lnTo>
                  <a:pt x="23456" y="46875"/>
                </a:lnTo>
                <a:lnTo>
                  <a:pt x="46901" y="23444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7366764" y="404997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69" y="0"/>
                </a:moveTo>
                <a:lnTo>
                  <a:pt x="0" y="21882"/>
                </a:lnTo>
                <a:lnTo>
                  <a:pt x="21869" y="43726"/>
                </a:lnTo>
                <a:lnTo>
                  <a:pt x="43751" y="21882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7368974" y="52150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59" y="0"/>
                </a:moveTo>
                <a:lnTo>
                  <a:pt x="0" y="19621"/>
                </a:lnTo>
                <a:lnTo>
                  <a:pt x="19659" y="39268"/>
                </a:lnTo>
                <a:lnTo>
                  <a:pt x="39306" y="19621"/>
                </a:lnTo>
                <a:lnTo>
                  <a:pt x="196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7369939" y="63672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81"/>
                </a:lnTo>
                <a:lnTo>
                  <a:pt x="18694" y="37376"/>
                </a:lnTo>
                <a:lnTo>
                  <a:pt x="37401" y="18681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7370574" y="75161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18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372492" y="86777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41" y="0"/>
                </a:moveTo>
                <a:lnTo>
                  <a:pt x="0" y="16141"/>
                </a:lnTo>
                <a:lnTo>
                  <a:pt x="16141" y="32321"/>
                </a:lnTo>
                <a:lnTo>
                  <a:pt x="32308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7373101" y="98267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64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7374371" y="109821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374676" y="121278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57" y="0"/>
                </a:moveTo>
                <a:lnTo>
                  <a:pt x="0" y="13970"/>
                </a:lnTo>
                <a:lnTo>
                  <a:pt x="13957" y="27901"/>
                </a:lnTo>
                <a:lnTo>
                  <a:pt x="27901" y="13970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7375642" y="132800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7375959" y="14426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376924" y="155782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09" y="0"/>
                </a:moveTo>
                <a:lnTo>
                  <a:pt x="0" y="11734"/>
                </a:lnTo>
                <a:lnTo>
                  <a:pt x="11709" y="23444"/>
                </a:lnTo>
                <a:lnTo>
                  <a:pt x="23444" y="11734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7377521" y="167271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112" y="0"/>
                </a:moveTo>
                <a:lnTo>
                  <a:pt x="0" y="11087"/>
                </a:lnTo>
                <a:lnTo>
                  <a:pt x="11112" y="22174"/>
                </a:lnTo>
                <a:lnTo>
                  <a:pt x="22199" y="11087"/>
                </a:lnTo>
                <a:lnTo>
                  <a:pt x="111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7377851" y="17873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7378486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7378486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7379109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525"/>
                </a:lnTo>
                <a:lnTo>
                  <a:pt x="9525" y="19050"/>
                </a:lnTo>
                <a:lnTo>
                  <a:pt x="19024" y="9525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7378817" y="22453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7378817" y="23595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7379109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9024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7379109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525"/>
                </a:lnTo>
                <a:lnTo>
                  <a:pt x="9525" y="19024"/>
                </a:lnTo>
                <a:lnTo>
                  <a:pt x="19024" y="9525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7379769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29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7379769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7379769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7379451" y="304582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82" y="0"/>
                </a:moveTo>
                <a:lnTo>
                  <a:pt x="0" y="9182"/>
                </a:lnTo>
                <a:lnTo>
                  <a:pt x="9182" y="18351"/>
                </a:lnTo>
                <a:lnTo>
                  <a:pt x="18364" y="9182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7379451" y="31601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82" y="0"/>
                </a:moveTo>
                <a:lnTo>
                  <a:pt x="0" y="9182"/>
                </a:lnTo>
                <a:lnTo>
                  <a:pt x="9182" y="18351"/>
                </a:lnTo>
                <a:lnTo>
                  <a:pt x="18364" y="9182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7379769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7379769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29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7379769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7379109" y="36168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99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7379109" y="37311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73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7379109" y="3845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99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7378817" y="39593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7378486" y="40732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7378182" y="41872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39"/>
                </a:lnTo>
                <a:lnTo>
                  <a:pt x="10452" y="20904"/>
                </a:lnTo>
                <a:lnTo>
                  <a:pt x="20916" y="10439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7378182" y="430149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16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7377851" y="44154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7377229" y="45291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7376924" y="46430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44"/>
                </a:lnTo>
                <a:lnTo>
                  <a:pt x="23444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7376924" y="475732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18"/>
                </a:lnTo>
                <a:lnTo>
                  <a:pt x="23444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7376264" y="48709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26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7375959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7375642" y="509883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7375324" y="52127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7374371" y="532612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374066" y="544005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7373101" y="555338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64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7248069" y="57758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5">
                <a:moveTo>
                  <a:pt x="26301" y="0"/>
                </a:moveTo>
                <a:lnTo>
                  <a:pt x="0" y="26314"/>
                </a:lnTo>
                <a:lnTo>
                  <a:pt x="26301" y="52616"/>
                </a:lnTo>
                <a:lnTo>
                  <a:pt x="52603" y="26314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7249010" y="17297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49"/>
                </a:lnTo>
                <a:lnTo>
                  <a:pt x="25361" y="50723"/>
                </a:lnTo>
                <a:lnTo>
                  <a:pt x="50711" y="25349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7250914" y="28916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56" y="0"/>
                </a:moveTo>
                <a:lnTo>
                  <a:pt x="0" y="23444"/>
                </a:lnTo>
                <a:lnTo>
                  <a:pt x="23456" y="46875"/>
                </a:lnTo>
                <a:lnTo>
                  <a:pt x="46901" y="23444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7252832" y="405320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39" y="0"/>
                </a:moveTo>
                <a:lnTo>
                  <a:pt x="0" y="21551"/>
                </a:lnTo>
                <a:lnTo>
                  <a:pt x="21539" y="43091"/>
                </a:lnTo>
                <a:lnTo>
                  <a:pt x="43065" y="21551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7254712" y="52150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59" y="0"/>
                </a:moveTo>
                <a:lnTo>
                  <a:pt x="0" y="19621"/>
                </a:lnTo>
                <a:lnTo>
                  <a:pt x="19659" y="39268"/>
                </a:lnTo>
                <a:lnTo>
                  <a:pt x="39306" y="19621"/>
                </a:lnTo>
                <a:lnTo>
                  <a:pt x="196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7255664" y="63672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707" y="0"/>
                </a:moveTo>
                <a:lnTo>
                  <a:pt x="0" y="18681"/>
                </a:lnTo>
                <a:lnTo>
                  <a:pt x="18707" y="37376"/>
                </a:lnTo>
                <a:lnTo>
                  <a:pt x="37388" y="18681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7256629" y="75191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54"/>
                </a:lnTo>
                <a:lnTo>
                  <a:pt x="17741" y="35496"/>
                </a:lnTo>
                <a:lnTo>
                  <a:pt x="35471" y="17754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7258535" y="86810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24"/>
                </a:lnTo>
                <a:lnTo>
                  <a:pt x="15836" y="31673"/>
                </a:lnTo>
                <a:lnTo>
                  <a:pt x="31673" y="15824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7258839" y="98267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51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7260109" y="109821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11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7260414" y="121278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57" y="0"/>
                </a:moveTo>
                <a:lnTo>
                  <a:pt x="0" y="13970"/>
                </a:lnTo>
                <a:lnTo>
                  <a:pt x="13957" y="27901"/>
                </a:lnTo>
                <a:lnTo>
                  <a:pt x="27901" y="13970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7261710" y="132835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23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7262002" y="144292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7262967" y="155814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7263272" y="167271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7263576" y="17873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64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7264224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7264224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7264859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50"/>
                </a:lnTo>
                <a:lnTo>
                  <a:pt x="18999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7264859" y="224563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8999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7264859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7264859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7264859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8999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7265494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7265494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7265494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7265177" y="304582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7265177" y="31601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7265494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7265494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7265494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7264859" y="36168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7264859" y="37311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73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7264859" y="3845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7264859" y="39596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7264224" y="40732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7264224" y="41875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81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7264224" y="43018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7263576" y="44154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64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7263272" y="452939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112"/>
                </a:lnTo>
                <a:lnTo>
                  <a:pt x="11099" y="22199"/>
                </a:lnTo>
                <a:lnTo>
                  <a:pt x="22174" y="11112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7262967" y="46433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7262637" y="475732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44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7262002" y="48709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39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7261710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23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7261710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23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7261049" y="52127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7260414" y="532642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901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7259792" y="544005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33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7258839" y="555338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51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7134429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79" y="0"/>
                </a:moveTo>
                <a:lnTo>
                  <a:pt x="0" y="25666"/>
                </a:lnTo>
                <a:lnTo>
                  <a:pt x="25679" y="51320"/>
                </a:lnTo>
                <a:lnTo>
                  <a:pt x="51346" y="25666"/>
                </a:lnTo>
                <a:lnTo>
                  <a:pt x="256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7135064" y="173297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5044" y="0"/>
                </a:moveTo>
                <a:lnTo>
                  <a:pt x="0" y="25031"/>
                </a:lnTo>
                <a:lnTo>
                  <a:pt x="25044" y="50050"/>
                </a:lnTo>
                <a:lnTo>
                  <a:pt x="50076" y="25031"/>
                </a:lnTo>
                <a:lnTo>
                  <a:pt x="250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7137604" y="29010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504" y="0"/>
                </a:moveTo>
                <a:lnTo>
                  <a:pt x="0" y="22491"/>
                </a:lnTo>
                <a:lnTo>
                  <a:pt x="22504" y="44996"/>
                </a:lnTo>
                <a:lnTo>
                  <a:pt x="44996" y="22491"/>
                </a:lnTo>
                <a:lnTo>
                  <a:pt x="225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7138848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59" y="0"/>
                </a:moveTo>
                <a:lnTo>
                  <a:pt x="0" y="21234"/>
                </a:lnTo>
                <a:lnTo>
                  <a:pt x="21259" y="42468"/>
                </a:lnTo>
                <a:lnTo>
                  <a:pt x="42481" y="21234"/>
                </a:lnTo>
                <a:lnTo>
                  <a:pt x="212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7140779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29" y="0"/>
                </a:moveTo>
                <a:lnTo>
                  <a:pt x="0" y="19316"/>
                </a:lnTo>
                <a:lnTo>
                  <a:pt x="19329" y="38671"/>
                </a:lnTo>
                <a:lnTo>
                  <a:pt x="38646" y="19316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7142023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84" y="0"/>
                </a:moveTo>
                <a:lnTo>
                  <a:pt x="0" y="18059"/>
                </a:lnTo>
                <a:lnTo>
                  <a:pt x="18084" y="36118"/>
                </a:lnTo>
                <a:lnTo>
                  <a:pt x="36144" y="18059"/>
                </a:lnTo>
                <a:lnTo>
                  <a:pt x="180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7142989" y="75256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19" y="0"/>
                </a:moveTo>
                <a:lnTo>
                  <a:pt x="0" y="17119"/>
                </a:lnTo>
                <a:lnTo>
                  <a:pt x="17119" y="34201"/>
                </a:lnTo>
                <a:lnTo>
                  <a:pt x="34226" y="17119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7144563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44" y="0"/>
                </a:moveTo>
                <a:lnTo>
                  <a:pt x="0" y="15506"/>
                </a:lnTo>
                <a:lnTo>
                  <a:pt x="15544" y="31026"/>
                </a:lnTo>
                <a:lnTo>
                  <a:pt x="31076" y="15506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7145198" y="98332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909" y="0"/>
                </a:moveTo>
                <a:lnTo>
                  <a:pt x="0" y="14884"/>
                </a:lnTo>
                <a:lnTo>
                  <a:pt x="14909" y="29794"/>
                </a:lnTo>
                <a:lnTo>
                  <a:pt x="29781" y="14884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7145834" y="109821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7146786" y="12134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7147434" y="132835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36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7148361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18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7149009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7149009" y="167271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7149314" y="17873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64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7149961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7149961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7150609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86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7150609" y="224563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86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7150609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86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7151231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7151231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7151231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7151231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7151231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7151231" y="304615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7151231" y="31604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7151231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7151231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7151231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7151231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7151231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7150913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7150609" y="39596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86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7150609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86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7149961" y="41875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81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7149961" y="43018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7149644" y="441576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04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7149314" y="452972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95"/>
                </a:lnTo>
                <a:lnTo>
                  <a:pt x="10795" y="21551"/>
                </a:lnTo>
                <a:lnTo>
                  <a:pt x="21564" y="10795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7149009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7148703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7148361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56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7147738" y="498520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26"/>
                </a:lnTo>
                <a:lnTo>
                  <a:pt x="24714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7147434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7147434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7146469" y="532674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7145834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7145198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794"/>
                </a:lnTo>
                <a:lnTo>
                  <a:pt x="29781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7020166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7021118" y="173620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41"/>
                </a:lnTo>
                <a:lnTo>
                  <a:pt x="49428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7023646" y="29042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74"/>
                </a:lnTo>
                <a:lnTo>
                  <a:pt x="22186" y="44348"/>
                </a:lnTo>
                <a:lnTo>
                  <a:pt x="44361" y="22174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7024598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56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7026503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29" y="0"/>
                </a:moveTo>
                <a:lnTo>
                  <a:pt x="0" y="19316"/>
                </a:lnTo>
                <a:lnTo>
                  <a:pt x="19329" y="38671"/>
                </a:lnTo>
                <a:lnTo>
                  <a:pt x="38646" y="19316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7027748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84" y="0"/>
                </a:moveTo>
                <a:lnTo>
                  <a:pt x="0" y="18059"/>
                </a:lnTo>
                <a:lnTo>
                  <a:pt x="18084" y="36118"/>
                </a:lnTo>
                <a:lnTo>
                  <a:pt x="36144" y="18059"/>
                </a:lnTo>
                <a:lnTo>
                  <a:pt x="180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7029336" y="75318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97" y="0"/>
                </a:moveTo>
                <a:lnTo>
                  <a:pt x="0" y="16497"/>
                </a:lnTo>
                <a:lnTo>
                  <a:pt x="16497" y="32969"/>
                </a:lnTo>
                <a:lnTo>
                  <a:pt x="32994" y="16497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7030301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32" y="0"/>
                </a:moveTo>
                <a:lnTo>
                  <a:pt x="0" y="15506"/>
                </a:lnTo>
                <a:lnTo>
                  <a:pt x="15532" y="31026"/>
                </a:lnTo>
                <a:lnTo>
                  <a:pt x="31051" y="15506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7031253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59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7031888" y="1098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7032841" y="12137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3017"/>
                </a:lnTo>
                <a:lnTo>
                  <a:pt x="12992" y="26022"/>
                </a:lnTo>
                <a:lnTo>
                  <a:pt x="25971" y="13017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7033462" y="13286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7034098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7034733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7035050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7035686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7035686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7036016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7036333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7036637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7036637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7036955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7036955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7036955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7036955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7036955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7037247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85" y="0"/>
                </a:moveTo>
                <a:lnTo>
                  <a:pt x="0" y="8559"/>
                </a:lnTo>
                <a:lnTo>
                  <a:pt x="8585" y="17145"/>
                </a:lnTo>
                <a:lnTo>
                  <a:pt x="17132" y="8559"/>
                </a:lnTo>
                <a:lnTo>
                  <a:pt x="858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7037247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85" y="0"/>
                </a:moveTo>
                <a:lnTo>
                  <a:pt x="0" y="8559"/>
                </a:lnTo>
                <a:lnTo>
                  <a:pt x="8585" y="17145"/>
                </a:lnTo>
                <a:lnTo>
                  <a:pt x="17132" y="8559"/>
                </a:lnTo>
                <a:lnTo>
                  <a:pt x="858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7036955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7036955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7036955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7036955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7036955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7036637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7036637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7036333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7036016" y="418788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791"/>
                </a:lnTo>
                <a:lnTo>
                  <a:pt x="9817" y="19621"/>
                </a:lnTo>
                <a:lnTo>
                  <a:pt x="19621" y="9791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7035686" y="43018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7035686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7035380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7034733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7034428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7034098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7033806" y="49855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79"/>
                </a:lnTo>
                <a:lnTo>
                  <a:pt x="24053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7033158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7033158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7032511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296"/>
                </a:lnTo>
                <a:lnTo>
                  <a:pt x="13322" y="26619"/>
                </a:lnTo>
                <a:lnTo>
                  <a:pt x="26644" y="13296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7031570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11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030923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794"/>
                </a:lnTo>
                <a:lnTo>
                  <a:pt x="29794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6905904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53" y="0"/>
                </a:moveTo>
                <a:lnTo>
                  <a:pt x="0" y="25666"/>
                </a:lnTo>
                <a:lnTo>
                  <a:pt x="25653" y="51320"/>
                </a:lnTo>
                <a:lnTo>
                  <a:pt x="51320" y="25666"/>
                </a:lnTo>
                <a:lnTo>
                  <a:pt x="2565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6906844" y="173620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41"/>
                </a:lnTo>
                <a:lnTo>
                  <a:pt x="49441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6909384" y="29042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73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6910349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08" y="0"/>
                </a:moveTo>
                <a:lnTo>
                  <a:pt x="0" y="21234"/>
                </a:lnTo>
                <a:lnTo>
                  <a:pt x="21208" y="42468"/>
                </a:lnTo>
                <a:lnTo>
                  <a:pt x="42443" y="21234"/>
                </a:lnTo>
                <a:lnTo>
                  <a:pt x="2120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6912241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16"/>
                </a:lnTo>
                <a:lnTo>
                  <a:pt x="19316" y="38671"/>
                </a:lnTo>
                <a:lnTo>
                  <a:pt x="38646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6913498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31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6915074" y="75318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81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6916051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06" y="0"/>
                </a:moveTo>
                <a:lnTo>
                  <a:pt x="0" y="15506"/>
                </a:lnTo>
                <a:lnTo>
                  <a:pt x="15506" y="31026"/>
                </a:lnTo>
                <a:lnTo>
                  <a:pt x="31038" y="15506"/>
                </a:lnTo>
                <a:lnTo>
                  <a:pt x="155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6916991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6917613" y="1098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914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6918579" y="12137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79" y="0"/>
                </a:moveTo>
                <a:lnTo>
                  <a:pt x="0" y="13017"/>
                </a:lnTo>
                <a:lnTo>
                  <a:pt x="12979" y="26022"/>
                </a:lnTo>
                <a:lnTo>
                  <a:pt x="25971" y="13017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6919200" y="13286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57" y="0"/>
                </a:moveTo>
                <a:lnTo>
                  <a:pt x="0" y="12357"/>
                </a:lnTo>
                <a:lnTo>
                  <a:pt x="12357" y="24701"/>
                </a:lnTo>
                <a:lnTo>
                  <a:pt x="24726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6919836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6920471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6920776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6921424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6921424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6921754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6922058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9024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6922363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6922363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6922693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6922693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6922693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16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6922693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6922693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6922998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6922998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6922693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6922693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16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6922693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6922693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6922693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6922363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6922363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6922058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24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6921754" y="418788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791"/>
                </a:lnTo>
                <a:lnTo>
                  <a:pt x="9804" y="19621"/>
                </a:lnTo>
                <a:lnTo>
                  <a:pt x="19621" y="9791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6921754" y="430213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6921424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6921106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891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6920471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6920153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6919836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6919518" y="49855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6918896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6918896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6918249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6917308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6916661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94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6791628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6792580" y="173620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41"/>
                </a:lnTo>
                <a:lnTo>
                  <a:pt x="49428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6795120" y="29042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6796061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68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6797978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16"/>
                </a:lnTo>
                <a:lnTo>
                  <a:pt x="19316" y="38671"/>
                </a:lnTo>
                <a:lnTo>
                  <a:pt x="38633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6799248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46" y="0"/>
                </a:moveTo>
                <a:lnTo>
                  <a:pt x="0" y="18059"/>
                </a:lnTo>
                <a:lnTo>
                  <a:pt x="18046" y="36118"/>
                </a:lnTo>
                <a:lnTo>
                  <a:pt x="36106" y="18059"/>
                </a:lnTo>
                <a:lnTo>
                  <a:pt x="180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6800810" y="75318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56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6801775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19" y="0"/>
                </a:moveTo>
                <a:lnTo>
                  <a:pt x="0" y="15506"/>
                </a:lnTo>
                <a:lnTo>
                  <a:pt x="15519" y="31026"/>
                </a:lnTo>
                <a:lnTo>
                  <a:pt x="31051" y="15506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6802715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6803350" y="1098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6804315" y="12137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79" y="0"/>
                </a:moveTo>
                <a:lnTo>
                  <a:pt x="0" y="13017"/>
                </a:lnTo>
                <a:lnTo>
                  <a:pt x="12979" y="26022"/>
                </a:lnTo>
                <a:lnTo>
                  <a:pt x="25971" y="13017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6804950" y="13286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44" y="0"/>
                </a:moveTo>
                <a:lnTo>
                  <a:pt x="0" y="12357"/>
                </a:lnTo>
                <a:lnTo>
                  <a:pt x="12344" y="24701"/>
                </a:lnTo>
                <a:lnTo>
                  <a:pt x="24701" y="12357"/>
                </a:lnTo>
                <a:lnTo>
                  <a:pt x="123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6805572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6806220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6806513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6807148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6807148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6807490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6807795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6808100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6808100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6808417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6808417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6808417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41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6808417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6808417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6808747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47" y="0"/>
                </a:moveTo>
                <a:lnTo>
                  <a:pt x="0" y="8559"/>
                </a:lnTo>
                <a:lnTo>
                  <a:pt x="8547" y="17145"/>
                </a:lnTo>
                <a:lnTo>
                  <a:pt x="17106" y="8559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6808747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47" y="0"/>
                </a:moveTo>
                <a:lnTo>
                  <a:pt x="0" y="8559"/>
                </a:lnTo>
                <a:lnTo>
                  <a:pt x="8547" y="17145"/>
                </a:lnTo>
                <a:lnTo>
                  <a:pt x="17106" y="8559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6808747" y="327497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47" y="0"/>
                </a:moveTo>
                <a:lnTo>
                  <a:pt x="0" y="8585"/>
                </a:lnTo>
                <a:lnTo>
                  <a:pt x="8547" y="17145"/>
                </a:lnTo>
                <a:lnTo>
                  <a:pt x="17106" y="8585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6808747" y="338925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47" y="0"/>
                </a:moveTo>
                <a:lnTo>
                  <a:pt x="0" y="8559"/>
                </a:lnTo>
                <a:lnTo>
                  <a:pt x="8547" y="17119"/>
                </a:lnTo>
                <a:lnTo>
                  <a:pt x="17106" y="8559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6808417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6808417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6808417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6808100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6808100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6807795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6807490" y="418788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791"/>
                </a:lnTo>
                <a:lnTo>
                  <a:pt x="9804" y="19621"/>
                </a:lnTo>
                <a:lnTo>
                  <a:pt x="19621" y="9791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6807795" y="430246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6807148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6806843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6806220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6805890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6805572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6805255" y="49855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53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6804620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61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6804620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61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6803985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6803045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6802397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81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6677671" y="587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711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6679271" y="174562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61"/>
                </a:lnTo>
                <a:lnTo>
                  <a:pt x="23749" y="47548"/>
                </a:lnTo>
                <a:lnTo>
                  <a:pt x="47510" y="23761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6681164" y="290723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56" y="0"/>
                </a:moveTo>
                <a:lnTo>
                  <a:pt x="0" y="21882"/>
                </a:lnTo>
                <a:lnTo>
                  <a:pt x="21856" y="43751"/>
                </a:lnTo>
                <a:lnTo>
                  <a:pt x="43738" y="21882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6682116" y="405965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6684021" y="52212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8999"/>
                </a:lnTo>
                <a:lnTo>
                  <a:pt x="18999" y="38023"/>
                </a:lnTo>
                <a:lnTo>
                  <a:pt x="38023" y="18999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6685291" y="63766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29"/>
                </a:lnTo>
                <a:lnTo>
                  <a:pt x="17729" y="35471"/>
                </a:lnTo>
                <a:lnTo>
                  <a:pt x="35471" y="17729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6686878" y="75352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41" y="0"/>
                </a:moveTo>
                <a:lnTo>
                  <a:pt x="0" y="16141"/>
                </a:lnTo>
                <a:lnTo>
                  <a:pt x="16141" y="32296"/>
                </a:lnTo>
                <a:lnTo>
                  <a:pt x="32321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6687818" y="8687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176"/>
                </a:lnTo>
                <a:lnTo>
                  <a:pt x="15201" y="30391"/>
                </a:lnTo>
                <a:lnTo>
                  <a:pt x="30416" y="15176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6688453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6689406" y="10988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14" y="0"/>
                </a:moveTo>
                <a:lnTo>
                  <a:pt x="0" y="13639"/>
                </a:lnTo>
                <a:lnTo>
                  <a:pt x="13614" y="27254"/>
                </a:lnTo>
                <a:lnTo>
                  <a:pt x="27241" y="13639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6690345" y="121407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6690993" y="132897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6691616" y="144386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6691933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6692238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6692886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6692886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6693216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34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6693520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9011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6693825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415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6693825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415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6694155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6694155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6694155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6694461" y="28179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6694461" y="293219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6694461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6694461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6694461" y="327497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85"/>
                </a:lnTo>
                <a:lnTo>
                  <a:pt x="8559" y="17145"/>
                </a:lnTo>
                <a:lnTo>
                  <a:pt x="17132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6694461" y="338925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6694461" y="350352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6694155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6694155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6694155" y="384602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6693825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415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6693825" y="40742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415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6693520" y="418820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74"/>
                </a:lnTo>
                <a:lnTo>
                  <a:pt x="9499" y="18973"/>
                </a:lnTo>
                <a:lnTo>
                  <a:pt x="19011" y="947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6693216" y="430213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34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6692886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6692593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26" y="0"/>
                </a:moveTo>
                <a:lnTo>
                  <a:pt x="0" y="10464"/>
                </a:lnTo>
                <a:lnTo>
                  <a:pt x="10426" y="20904"/>
                </a:lnTo>
                <a:lnTo>
                  <a:pt x="20904" y="10464"/>
                </a:lnTo>
                <a:lnTo>
                  <a:pt x="104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6692238" y="46439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6691933" y="475794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6691616" y="487190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6691298" y="498585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69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6690650" y="509948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6690345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6689723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6689063" y="544069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6688453" y="555432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5770375" y="2576029"/>
            <a:ext cx="2995406" cy="3075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0" y="-105993"/>
            <a:ext cx="3316223" cy="33162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430199" y="15240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2057285" y="0"/>
                </a:moveTo>
                <a:lnTo>
                  <a:pt x="342900" y="0"/>
                </a:lnTo>
                <a:lnTo>
                  <a:pt x="296433" y="3136"/>
                </a:lnTo>
                <a:lnTo>
                  <a:pt x="251848" y="12269"/>
                </a:lnTo>
                <a:lnTo>
                  <a:pt x="209554" y="26989"/>
                </a:lnTo>
                <a:lnTo>
                  <a:pt x="169965" y="46882"/>
                </a:lnTo>
                <a:lnTo>
                  <a:pt x="133491" y="71538"/>
                </a:lnTo>
                <a:lnTo>
                  <a:pt x="100545" y="100545"/>
                </a:lnTo>
                <a:lnTo>
                  <a:pt x="71538" y="133491"/>
                </a:lnTo>
                <a:lnTo>
                  <a:pt x="46882" y="169965"/>
                </a:lnTo>
                <a:lnTo>
                  <a:pt x="26989" y="209554"/>
                </a:lnTo>
                <a:lnTo>
                  <a:pt x="12269" y="251848"/>
                </a:lnTo>
                <a:lnTo>
                  <a:pt x="3136" y="296433"/>
                </a:lnTo>
                <a:lnTo>
                  <a:pt x="0" y="342900"/>
                </a:lnTo>
                <a:lnTo>
                  <a:pt x="0" y="2057285"/>
                </a:lnTo>
                <a:lnTo>
                  <a:pt x="3136" y="2103752"/>
                </a:lnTo>
                <a:lnTo>
                  <a:pt x="12269" y="2148337"/>
                </a:lnTo>
                <a:lnTo>
                  <a:pt x="26989" y="2190630"/>
                </a:lnTo>
                <a:lnTo>
                  <a:pt x="46882" y="2230220"/>
                </a:lnTo>
                <a:lnTo>
                  <a:pt x="71538" y="2266693"/>
                </a:lnTo>
                <a:lnTo>
                  <a:pt x="100545" y="2299639"/>
                </a:lnTo>
                <a:lnTo>
                  <a:pt x="133491" y="2328646"/>
                </a:lnTo>
                <a:lnTo>
                  <a:pt x="169965" y="2353302"/>
                </a:lnTo>
                <a:lnTo>
                  <a:pt x="209554" y="2373196"/>
                </a:lnTo>
                <a:lnTo>
                  <a:pt x="251848" y="2387916"/>
                </a:lnTo>
                <a:lnTo>
                  <a:pt x="296433" y="2397049"/>
                </a:lnTo>
                <a:lnTo>
                  <a:pt x="342900" y="2400185"/>
                </a:lnTo>
                <a:lnTo>
                  <a:pt x="2057285" y="2400185"/>
                </a:lnTo>
                <a:lnTo>
                  <a:pt x="2103752" y="2397049"/>
                </a:lnTo>
                <a:lnTo>
                  <a:pt x="2148337" y="2387916"/>
                </a:lnTo>
                <a:lnTo>
                  <a:pt x="2190630" y="2373196"/>
                </a:lnTo>
                <a:lnTo>
                  <a:pt x="2230220" y="2353302"/>
                </a:lnTo>
                <a:lnTo>
                  <a:pt x="2266693" y="2328646"/>
                </a:lnTo>
                <a:lnTo>
                  <a:pt x="2299639" y="2299639"/>
                </a:lnTo>
                <a:lnTo>
                  <a:pt x="2328646" y="2266693"/>
                </a:lnTo>
                <a:lnTo>
                  <a:pt x="2353302" y="2230220"/>
                </a:lnTo>
                <a:lnTo>
                  <a:pt x="2373196" y="2190630"/>
                </a:lnTo>
                <a:lnTo>
                  <a:pt x="2379824" y="2171585"/>
                </a:lnTo>
                <a:lnTo>
                  <a:pt x="342900" y="2171585"/>
                </a:lnTo>
                <a:lnTo>
                  <a:pt x="298449" y="2162589"/>
                </a:lnTo>
                <a:lnTo>
                  <a:pt x="262113" y="2138071"/>
                </a:lnTo>
                <a:lnTo>
                  <a:pt x="237595" y="2101735"/>
                </a:lnTo>
                <a:lnTo>
                  <a:pt x="228600" y="2057285"/>
                </a:lnTo>
                <a:lnTo>
                  <a:pt x="228600" y="342900"/>
                </a:lnTo>
                <a:lnTo>
                  <a:pt x="237595" y="298455"/>
                </a:lnTo>
                <a:lnTo>
                  <a:pt x="262113" y="262118"/>
                </a:lnTo>
                <a:lnTo>
                  <a:pt x="298449" y="237597"/>
                </a:lnTo>
                <a:lnTo>
                  <a:pt x="342900" y="228600"/>
                </a:lnTo>
                <a:lnTo>
                  <a:pt x="2379824" y="228600"/>
                </a:lnTo>
                <a:lnTo>
                  <a:pt x="2373196" y="209554"/>
                </a:lnTo>
                <a:lnTo>
                  <a:pt x="2353302" y="169965"/>
                </a:lnTo>
                <a:lnTo>
                  <a:pt x="2328646" y="133491"/>
                </a:lnTo>
                <a:lnTo>
                  <a:pt x="2299639" y="100545"/>
                </a:lnTo>
                <a:lnTo>
                  <a:pt x="2266693" y="71538"/>
                </a:lnTo>
                <a:lnTo>
                  <a:pt x="2230220" y="46882"/>
                </a:lnTo>
                <a:lnTo>
                  <a:pt x="2190630" y="26989"/>
                </a:lnTo>
                <a:lnTo>
                  <a:pt x="2148337" y="12269"/>
                </a:lnTo>
                <a:lnTo>
                  <a:pt x="2103752" y="3136"/>
                </a:lnTo>
                <a:lnTo>
                  <a:pt x="2057285" y="0"/>
                </a:lnTo>
                <a:close/>
              </a:path>
              <a:path w="2400300" h="2400300">
                <a:moveTo>
                  <a:pt x="2379824" y="228600"/>
                </a:moveTo>
                <a:lnTo>
                  <a:pt x="2057285" y="228600"/>
                </a:lnTo>
                <a:lnTo>
                  <a:pt x="2101735" y="237597"/>
                </a:lnTo>
                <a:lnTo>
                  <a:pt x="2138071" y="262118"/>
                </a:lnTo>
                <a:lnTo>
                  <a:pt x="2162589" y="298455"/>
                </a:lnTo>
                <a:lnTo>
                  <a:pt x="2171585" y="342900"/>
                </a:lnTo>
                <a:lnTo>
                  <a:pt x="2171585" y="2057285"/>
                </a:lnTo>
                <a:lnTo>
                  <a:pt x="2162589" y="2101735"/>
                </a:lnTo>
                <a:lnTo>
                  <a:pt x="2138071" y="2138071"/>
                </a:lnTo>
                <a:lnTo>
                  <a:pt x="2101735" y="2162589"/>
                </a:lnTo>
                <a:lnTo>
                  <a:pt x="2057285" y="2171585"/>
                </a:lnTo>
                <a:lnTo>
                  <a:pt x="2379824" y="2171585"/>
                </a:lnTo>
                <a:lnTo>
                  <a:pt x="2387916" y="2148337"/>
                </a:lnTo>
                <a:lnTo>
                  <a:pt x="2397049" y="2103752"/>
                </a:lnTo>
                <a:lnTo>
                  <a:pt x="2400185" y="2057285"/>
                </a:lnTo>
                <a:lnTo>
                  <a:pt x="2400185" y="342900"/>
                </a:lnTo>
                <a:lnTo>
                  <a:pt x="2397049" y="296433"/>
                </a:lnTo>
                <a:lnTo>
                  <a:pt x="2387916" y="251848"/>
                </a:lnTo>
                <a:lnTo>
                  <a:pt x="2379824" y="228600"/>
                </a:lnTo>
                <a:close/>
              </a:path>
            </a:pathLst>
          </a:custGeom>
          <a:solidFill>
            <a:srgbClr val="5A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 txBox="1">
            <a:spLocks noGrp="1"/>
          </p:cNvSpPr>
          <p:nvPr>
            <p:ph type="title"/>
          </p:nvPr>
        </p:nvSpPr>
        <p:spPr>
          <a:xfrm>
            <a:off x="676832" y="914400"/>
            <a:ext cx="1880235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60" dirty="0">
                <a:solidFill>
                  <a:schemeClr val="tx1"/>
                </a:solidFill>
                <a:latin typeface="Lucida Sans"/>
                <a:cs typeface="Lucida Sans"/>
              </a:rPr>
              <a:t>EDUC</a:t>
            </a:r>
            <a:r>
              <a:rPr sz="2650" b="1" spc="-345" dirty="0">
                <a:solidFill>
                  <a:schemeClr val="tx1"/>
                </a:solidFill>
                <a:latin typeface="Lucida Sans"/>
                <a:cs typeface="Lucida Sans"/>
              </a:rPr>
              <a:t>A</a:t>
            </a:r>
            <a:r>
              <a:rPr sz="2650" b="1" spc="-220" dirty="0">
                <a:solidFill>
                  <a:schemeClr val="tx1"/>
                </a:solidFill>
                <a:latin typeface="Lucida Sans"/>
                <a:cs typeface="Lucida Sans"/>
              </a:rPr>
              <a:t>TION</a:t>
            </a:r>
            <a:endParaRPr sz="2650" dirty="0">
              <a:solidFill>
                <a:schemeClr val="tx1"/>
              </a:solidFill>
              <a:latin typeface="Lucida Sans"/>
              <a:cs typeface="Lucida Sans"/>
            </a:endParaRPr>
          </a:p>
        </p:txBody>
      </p:sp>
      <p:sp>
        <p:nvSpPr>
          <p:cNvPr id="1163" name="object 1163"/>
          <p:cNvSpPr txBox="1"/>
          <p:nvPr/>
        </p:nvSpPr>
        <p:spPr>
          <a:xfrm>
            <a:off x="3000827" y="1437394"/>
            <a:ext cx="4934585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10" dirty="0">
                <a:latin typeface="Arial"/>
                <a:cs typeface="Arial"/>
              </a:rPr>
              <a:t>We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70" dirty="0">
                <a:latin typeface="Arial"/>
                <a:cs typeface="Arial"/>
              </a:rPr>
              <a:t>get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65" dirty="0">
                <a:latin typeface="Arial"/>
                <a:cs typeface="Arial"/>
              </a:rPr>
              <a:t>it.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35" dirty="0">
                <a:latin typeface="Arial"/>
                <a:cs typeface="Arial"/>
              </a:rPr>
              <a:t>We’ve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40" dirty="0">
                <a:latin typeface="Arial"/>
                <a:cs typeface="Arial"/>
              </a:rPr>
              <a:t>been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25" dirty="0">
                <a:latin typeface="Arial"/>
                <a:cs typeface="Arial"/>
              </a:rPr>
              <a:t>there.</a:t>
            </a:r>
            <a:endParaRPr sz="26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19"/>
              </a:spcBef>
            </a:pPr>
            <a:r>
              <a:rPr sz="1700" spc="-85" dirty="0">
                <a:latin typeface="Lucida Sans"/>
                <a:cs typeface="Lucida Sans"/>
              </a:rPr>
              <a:t>With </a:t>
            </a:r>
            <a:r>
              <a:rPr sz="1700" spc="-95" dirty="0">
                <a:latin typeface="Lucida Sans"/>
                <a:cs typeface="Lucida Sans"/>
              </a:rPr>
              <a:t>the </a:t>
            </a:r>
            <a:r>
              <a:rPr sz="1700" spc="-130" dirty="0">
                <a:latin typeface="Lucida Sans"/>
                <a:cs typeface="Lucida Sans"/>
              </a:rPr>
              <a:t>understanding </a:t>
            </a:r>
            <a:r>
              <a:rPr sz="1700" spc="-135" dirty="0">
                <a:latin typeface="Lucida Sans"/>
                <a:cs typeface="Lucida Sans"/>
              </a:rPr>
              <a:t>unique </a:t>
            </a:r>
            <a:r>
              <a:rPr sz="1700" spc="-110" dirty="0">
                <a:latin typeface="Lucida Sans"/>
                <a:cs typeface="Lucida Sans"/>
              </a:rPr>
              <a:t>to those with </a:t>
            </a:r>
            <a:r>
              <a:rPr sz="1700" spc="-105" dirty="0">
                <a:latin typeface="Lucida Sans"/>
                <a:cs typeface="Lucida Sans"/>
              </a:rPr>
              <a:t>lived  </a:t>
            </a:r>
            <a:r>
              <a:rPr sz="1700" spc="-130" dirty="0">
                <a:latin typeface="Lucida Sans"/>
                <a:cs typeface="Lucida Sans"/>
              </a:rPr>
              <a:t>experience, </a:t>
            </a:r>
            <a:r>
              <a:rPr sz="1700" spc="-90" dirty="0">
                <a:latin typeface="Lucida Sans"/>
                <a:cs typeface="Lucida Sans"/>
              </a:rPr>
              <a:t>we </a:t>
            </a:r>
            <a:r>
              <a:rPr sz="1700" spc="-130" dirty="0">
                <a:latin typeface="Lucida Sans"/>
                <a:cs typeface="Lucida Sans"/>
              </a:rPr>
              <a:t>provide </a:t>
            </a:r>
            <a:r>
              <a:rPr sz="1700" spc="-114" dirty="0">
                <a:latin typeface="Lucida Sans"/>
                <a:cs typeface="Lucida Sans"/>
              </a:rPr>
              <a:t>an </a:t>
            </a:r>
            <a:r>
              <a:rPr sz="1700" spc="-110" dirty="0">
                <a:latin typeface="Lucida Sans"/>
                <a:cs typeface="Lucida Sans"/>
              </a:rPr>
              <a:t>array </a:t>
            </a:r>
            <a:r>
              <a:rPr sz="1700" spc="-114" dirty="0">
                <a:latin typeface="Lucida Sans"/>
                <a:cs typeface="Lucida Sans"/>
              </a:rPr>
              <a:t>of </a:t>
            </a:r>
            <a:r>
              <a:rPr sz="1700" spc="-90" dirty="0">
                <a:latin typeface="Lucida Sans"/>
                <a:cs typeface="Lucida Sans"/>
              </a:rPr>
              <a:t>no-cost </a:t>
            </a:r>
            <a:r>
              <a:rPr sz="1700" spc="-110" dirty="0">
                <a:latin typeface="Lucida Sans"/>
                <a:cs typeface="Lucida Sans"/>
              </a:rPr>
              <a:t>education  </a:t>
            </a:r>
            <a:r>
              <a:rPr sz="1700" spc="-155" dirty="0">
                <a:latin typeface="Lucida Sans"/>
                <a:cs typeface="Lucida Sans"/>
              </a:rPr>
              <a:t>programs.</a:t>
            </a:r>
            <a:endParaRPr sz="1700" dirty="0">
              <a:latin typeface="Lucida Sans"/>
              <a:cs typeface="Lucida Sans"/>
            </a:endParaRPr>
          </a:p>
        </p:txBody>
      </p:sp>
      <p:sp>
        <p:nvSpPr>
          <p:cNvPr id="1165" name="TextBox 1164"/>
          <p:cNvSpPr txBox="1"/>
          <p:nvPr/>
        </p:nvSpPr>
        <p:spPr>
          <a:xfrm>
            <a:off x="589205" y="2667000"/>
            <a:ext cx="5430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spc="600" dirty="0">
                <a:latin typeface="+mn-lt"/>
              </a:rPr>
              <a:t>Support groups</a:t>
            </a:r>
          </a:p>
        </p:txBody>
      </p:sp>
      <p:pic>
        <p:nvPicPr>
          <p:cNvPr id="1105" name="Picture 110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33799"/>
            <a:ext cx="5160660" cy="932747"/>
          </a:xfrm>
          <a:prstGeom prst="rect">
            <a:avLst/>
          </a:prstGeom>
        </p:spPr>
      </p:pic>
      <p:pic>
        <p:nvPicPr>
          <p:cNvPr id="1106" name="Picture 11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856930"/>
            <a:ext cx="5636999" cy="13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56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object 1094"/>
          <p:cNvSpPr/>
          <p:nvPr/>
        </p:nvSpPr>
        <p:spPr>
          <a:xfrm>
            <a:off x="0" y="4067"/>
            <a:ext cx="4439773" cy="3289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74839" y="0"/>
            <a:ext cx="2704528" cy="302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370330"/>
          </a:xfrm>
          <a:custGeom>
            <a:avLst/>
            <a:gdLst/>
            <a:ahLst/>
            <a:cxnLst/>
            <a:rect l="l" t="t" r="r" b="b"/>
            <a:pathLst>
              <a:path w="9144000" h="1370330">
                <a:moveTo>
                  <a:pt x="0" y="1369834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1369834"/>
                </a:lnTo>
                <a:lnTo>
                  <a:pt x="0" y="1369834"/>
                </a:lnTo>
                <a:close/>
              </a:path>
            </a:pathLst>
          </a:custGeom>
          <a:solidFill>
            <a:srgbClr val="88A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95763" y="0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70" h="6985">
                <a:moveTo>
                  <a:pt x="13766" y="0"/>
                </a:moveTo>
                <a:lnTo>
                  <a:pt x="0" y="0"/>
                </a:lnTo>
                <a:lnTo>
                  <a:pt x="6886" y="6884"/>
                </a:lnTo>
                <a:lnTo>
                  <a:pt x="137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68106" y="49522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4">
                <a:moveTo>
                  <a:pt x="34544" y="0"/>
                </a:moveTo>
                <a:lnTo>
                  <a:pt x="0" y="34556"/>
                </a:lnTo>
                <a:lnTo>
                  <a:pt x="34544" y="69075"/>
                </a:lnTo>
                <a:lnTo>
                  <a:pt x="69075" y="34556"/>
                </a:lnTo>
                <a:lnTo>
                  <a:pt x="34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69680" y="165385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969" y="0"/>
                </a:moveTo>
                <a:lnTo>
                  <a:pt x="0" y="32943"/>
                </a:lnTo>
                <a:lnTo>
                  <a:pt x="32969" y="65900"/>
                </a:lnTo>
                <a:lnTo>
                  <a:pt x="65925" y="32943"/>
                </a:lnTo>
                <a:lnTo>
                  <a:pt x="329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71598" y="28154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51" y="0"/>
                </a:moveTo>
                <a:lnTo>
                  <a:pt x="0" y="31051"/>
                </a:lnTo>
                <a:lnTo>
                  <a:pt x="31051" y="62115"/>
                </a:lnTo>
                <a:lnTo>
                  <a:pt x="62090" y="31051"/>
                </a:lnTo>
                <a:lnTo>
                  <a:pt x="310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72550" y="39676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198"/>
                </a:lnTo>
                <a:lnTo>
                  <a:pt x="60185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74760" y="5132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89" y="0"/>
                </a:moveTo>
                <a:lnTo>
                  <a:pt x="0" y="27876"/>
                </a:lnTo>
                <a:lnTo>
                  <a:pt x="27889" y="55791"/>
                </a:lnTo>
                <a:lnTo>
                  <a:pt x="55778" y="27876"/>
                </a:lnTo>
                <a:lnTo>
                  <a:pt x="278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76348" y="629084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01" y="0"/>
                </a:moveTo>
                <a:lnTo>
                  <a:pt x="0" y="26314"/>
                </a:lnTo>
                <a:lnTo>
                  <a:pt x="26301" y="52641"/>
                </a:lnTo>
                <a:lnTo>
                  <a:pt x="52590" y="26314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77287" y="74430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74"/>
                </a:lnTo>
                <a:lnTo>
                  <a:pt x="25361" y="50723"/>
                </a:lnTo>
                <a:lnTo>
                  <a:pt x="50698" y="25374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78900" y="86016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61"/>
                </a:lnTo>
                <a:lnTo>
                  <a:pt x="23749" y="47548"/>
                </a:lnTo>
                <a:lnTo>
                  <a:pt x="47498" y="23761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79523" y="97508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23126" y="0"/>
                </a:moveTo>
                <a:lnTo>
                  <a:pt x="0" y="23113"/>
                </a:lnTo>
                <a:lnTo>
                  <a:pt x="23126" y="46240"/>
                </a:lnTo>
                <a:lnTo>
                  <a:pt x="46240" y="23113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1098" y="109094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551" y="0"/>
                </a:moveTo>
                <a:lnTo>
                  <a:pt x="0" y="21526"/>
                </a:lnTo>
                <a:lnTo>
                  <a:pt x="21551" y="43065"/>
                </a:lnTo>
                <a:lnTo>
                  <a:pt x="43091" y="21526"/>
                </a:lnTo>
                <a:lnTo>
                  <a:pt x="215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2355" y="120646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94" y="0"/>
                </a:moveTo>
                <a:lnTo>
                  <a:pt x="0" y="20294"/>
                </a:lnTo>
                <a:lnTo>
                  <a:pt x="20294" y="40551"/>
                </a:lnTo>
                <a:lnTo>
                  <a:pt x="40563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3625" y="13220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8999"/>
                </a:lnTo>
                <a:lnTo>
                  <a:pt x="19024" y="38023"/>
                </a:lnTo>
                <a:lnTo>
                  <a:pt x="38011" y="18999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83955" y="143657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388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85225" y="15521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23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85530" y="166671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094"/>
                </a:lnTo>
                <a:lnTo>
                  <a:pt x="17119" y="34201"/>
                </a:lnTo>
                <a:lnTo>
                  <a:pt x="34226" y="17094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86800" y="178222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86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087130" y="189682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38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87740" y="201172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909" y="0"/>
                </a:moveTo>
                <a:lnTo>
                  <a:pt x="0" y="14884"/>
                </a:lnTo>
                <a:lnTo>
                  <a:pt x="14909" y="29794"/>
                </a:lnTo>
                <a:lnTo>
                  <a:pt x="29794" y="14884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88070" y="212629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88070" y="224057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88400" y="23551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36"/>
                </a:lnTo>
                <a:lnTo>
                  <a:pt x="14249" y="28498"/>
                </a:lnTo>
                <a:lnTo>
                  <a:pt x="28473" y="14236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88692" y="246974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14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089328" y="25846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89670" y="269920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6022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89670" y="281348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089670" y="292775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89670" y="304200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089670" y="315628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89670" y="327056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89670" y="33848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58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89670" y="349911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58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89010" y="361271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39"/>
                </a:lnTo>
                <a:lnTo>
                  <a:pt x="13639" y="27254"/>
                </a:lnTo>
                <a:lnTo>
                  <a:pt x="27254" y="13639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088692" y="372666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70"/>
                </a:lnTo>
                <a:lnTo>
                  <a:pt x="13957" y="27901"/>
                </a:lnTo>
                <a:lnTo>
                  <a:pt x="27914" y="13970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088400" y="384062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473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88070" y="39545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88070" y="406884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87435" y="418250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176"/>
                </a:lnTo>
                <a:lnTo>
                  <a:pt x="15214" y="30391"/>
                </a:lnTo>
                <a:lnTo>
                  <a:pt x="30416" y="15176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087130" y="429643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38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86165" y="440976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085847" y="452369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802" y="0"/>
                </a:moveTo>
                <a:lnTo>
                  <a:pt x="0" y="16814"/>
                </a:lnTo>
                <a:lnTo>
                  <a:pt x="16802" y="33604"/>
                </a:lnTo>
                <a:lnTo>
                  <a:pt x="33591" y="16814"/>
                </a:lnTo>
                <a:lnTo>
                  <a:pt x="1680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085225" y="463734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23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084578" y="475097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31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83955" y="486460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388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83625" y="497856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8999"/>
                </a:lnTo>
                <a:lnTo>
                  <a:pt x="19024" y="38023"/>
                </a:lnTo>
                <a:lnTo>
                  <a:pt x="38011" y="18999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82355" y="50915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94"/>
                </a:lnTo>
                <a:lnTo>
                  <a:pt x="20294" y="40576"/>
                </a:lnTo>
                <a:lnTo>
                  <a:pt x="40563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081733" y="520520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16" y="0"/>
                </a:moveTo>
                <a:lnTo>
                  <a:pt x="0" y="20904"/>
                </a:lnTo>
                <a:lnTo>
                  <a:pt x="20916" y="41821"/>
                </a:lnTo>
                <a:lnTo>
                  <a:pt x="41833" y="20904"/>
                </a:lnTo>
                <a:lnTo>
                  <a:pt x="209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80780" y="531850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0" y="21856"/>
                </a:lnTo>
                <a:lnTo>
                  <a:pt x="21869" y="43726"/>
                </a:lnTo>
                <a:lnTo>
                  <a:pt x="43726" y="21856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080145" y="543213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504" y="0"/>
                </a:moveTo>
                <a:lnTo>
                  <a:pt x="0" y="22491"/>
                </a:lnTo>
                <a:lnTo>
                  <a:pt x="22504" y="44996"/>
                </a:lnTo>
                <a:lnTo>
                  <a:pt x="44996" y="22491"/>
                </a:lnTo>
                <a:lnTo>
                  <a:pt x="225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078570" y="554482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57719" y="5657837"/>
            <a:ext cx="2486764" cy="1200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981491" y="0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70" h="6985">
                <a:moveTo>
                  <a:pt x="13769" y="0"/>
                </a:moveTo>
                <a:lnTo>
                  <a:pt x="0" y="0"/>
                </a:lnTo>
                <a:lnTo>
                  <a:pt x="6884" y="6884"/>
                </a:lnTo>
                <a:lnTo>
                  <a:pt x="13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953831" y="49522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4">
                <a:moveTo>
                  <a:pt x="34544" y="0"/>
                </a:moveTo>
                <a:lnTo>
                  <a:pt x="0" y="34556"/>
                </a:lnTo>
                <a:lnTo>
                  <a:pt x="34544" y="69075"/>
                </a:lnTo>
                <a:lnTo>
                  <a:pt x="69075" y="34556"/>
                </a:lnTo>
                <a:lnTo>
                  <a:pt x="34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55419" y="165385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956" y="0"/>
                </a:moveTo>
                <a:lnTo>
                  <a:pt x="0" y="32943"/>
                </a:lnTo>
                <a:lnTo>
                  <a:pt x="32956" y="65900"/>
                </a:lnTo>
                <a:lnTo>
                  <a:pt x="65913" y="32943"/>
                </a:lnTo>
                <a:lnTo>
                  <a:pt x="329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57323" y="28154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51" y="0"/>
                </a:moveTo>
                <a:lnTo>
                  <a:pt x="0" y="31051"/>
                </a:lnTo>
                <a:lnTo>
                  <a:pt x="31051" y="62115"/>
                </a:lnTo>
                <a:lnTo>
                  <a:pt x="62115" y="31051"/>
                </a:lnTo>
                <a:lnTo>
                  <a:pt x="310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58276" y="39676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198"/>
                </a:lnTo>
                <a:lnTo>
                  <a:pt x="60198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60498" y="5132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76" y="0"/>
                </a:moveTo>
                <a:lnTo>
                  <a:pt x="0" y="27876"/>
                </a:lnTo>
                <a:lnTo>
                  <a:pt x="27876" y="55791"/>
                </a:lnTo>
                <a:lnTo>
                  <a:pt x="55753" y="27876"/>
                </a:lnTo>
                <a:lnTo>
                  <a:pt x="278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62086" y="629084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9" y="0"/>
                </a:moveTo>
                <a:lnTo>
                  <a:pt x="0" y="26314"/>
                </a:lnTo>
                <a:lnTo>
                  <a:pt x="26289" y="52641"/>
                </a:lnTo>
                <a:lnTo>
                  <a:pt x="52578" y="26314"/>
                </a:lnTo>
                <a:lnTo>
                  <a:pt x="262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63026" y="74430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685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4614" y="86016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61"/>
                </a:lnTo>
                <a:lnTo>
                  <a:pt x="23761" y="47548"/>
                </a:lnTo>
                <a:lnTo>
                  <a:pt x="47510" y="23761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965235" y="97508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23139" y="0"/>
                </a:moveTo>
                <a:lnTo>
                  <a:pt x="0" y="23113"/>
                </a:lnTo>
                <a:lnTo>
                  <a:pt x="23139" y="46240"/>
                </a:lnTo>
                <a:lnTo>
                  <a:pt x="46266" y="23113"/>
                </a:lnTo>
                <a:lnTo>
                  <a:pt x="231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966836" y="109094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539" y="0"/>
                </a:moveTo>
                <a:lnTo>
                  <a:pt x="0" y="21526"/>
                </a:lnTo>
                <a:lnTo>
                  <a:pt x="21539" y="43065"/>
                </a:lnTo>
                <a:lnTo>
                  <a:pt x="43078" y="21526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968080" y="120646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94" y="0"/>
                </a:moveTo>
                <a:lnTo>
                  <a:pt x="0" y="20294"/>
                </a:lnTo>
                <a:lnTo>
                  <a:pt x="20294" y="40551"/>
                </a:lnTo>
                <a:lnTo>
                  <a:pt x="40576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969363" y="13220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969668" y="143657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707" y="0"/>
                </a:moveTo>
                <a:lnTo>
                  <a:pt x="0" y="18707"/>
                </a:lnTo>
                <a:lnTo>
                  <a:pt x="18707" y="37376"/>
                </a:lnTo>
                <a:lnTo>
                  <a:pt x="37414" y="18707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970950" y="15521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48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971255" y="166671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094"/>
                </a:lnTo>
                <a:lnTo>
                  <a:pt x="17119" y="34201"/>
                </a:lnTo>
                <a:lnTo>
                  <a:pt x="34239" y="17094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972525" y="178222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72856" y="189682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73478" y="201172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97" y="0"/>
                </a:moveTo>
                <a:lnTo>
                  <a:pt x="0" y="14884"/>
                </a:lnTo>
                <a:lnTo>
                  <a:pt x="14897" y="29794"/>
                </a:lnTo>
                <a:lnTo>
                  <a:pt x="29781" y="14884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73795" y="212629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73795" y="224057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74113" y="23551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74430" y="246974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75066" y="25846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75396" y="269920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6022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75396" y="281348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75396" y="292775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75396" y="304200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75396" y="315628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75396" y="327056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75396" y="33848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75396" y="349911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74748" y="361271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74430" y="372666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74113" y="384062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73795" y="39545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73795" y="406884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73173" y="418250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01" y="0"/>
                </a:moveTo>
                <a:lnTo>
                  <a:pt x="0" y="15176"/>
                </a:lnTo>
                <a:lnTo>
                  <a:pt x="15201" y="30391"/>
                </a:lnTo>
                <a:lnTo>
                  <a:pt x="30403" y="15176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72856" y="429643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71891" y="440976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56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71585" y="452369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814"/>
                </a:lnTo>
                <a:lnTo>
                  <a:pt x="16789" y="33604"/>
                </a:lnTo>
                <a:lnTo>
                  <a:pt x="33578" y="16814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70950" y="463734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48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70303" y="475097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31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69668" y="486460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707" y="0"/>
                </a:moveTo>
                <a:lnTo>
                  <a:pt x="0" y="18707"/>
                </a:lnTo>
                <a:lnTo>
                  <a:pt x="18707" y="37376"/>
                </a:lnTo>
                <a:lnTo>
                  <a:pt x="37414" y="18707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69363" y="497856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68080" y="50915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94"/>
                </a:lnTo>
                <a:lnTo>
                  <a:pt x="20294" y="40576"/>
                </a:lnTo>
                <a:lnTo>
                  <a:pt x="40576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67471" y="520520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66506" y="531850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0" y="21856"/>
                </a:lnTo>
                <a:lnTo>
                  <a:pt x="21869" y="43726"/>
                </a:lnTo>
                <a:lnTo>
                  <a:pt x="43738" y="21856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65883" y="543213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964296" y="554482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71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68808" y="0"/>
            <a:ext cx="10795" cy="5715"/>
          </a:xfrm>
          <a:custGeom>
            <a:avLst/>
            <a:gdLst/>
            <a:ahLst/>
            <a:cxnLst/>
            <a:rect l="l" t="t" r="r" b="b"/>
            <a:pathLst>
              <a:path w="10795" h="5715">
                <a:moveTo>
                  <a:pt x="10588" y="0"/>
                </a:moveTo>
                <a:lnTo>
                  <a:pt x="0" y="0"/>
                </a:lnTo>
                <a:lnTo>
                  <a:pt x="5291" y="5297"/>
                </a:lnTo>
                <a:lnTo>
                  <a:pt x="1058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39886" y="49844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4213" y="0"/>
                </a:moveTo>
                <a:lnTo>
                  <a:pt x="0" y="34226"/>
                </a:lnTo>
                <a:lnTo>
                  <a:pt x="34213" y="68465"/>
                </a:lnTo>
                <a:lnTo>
                  <a:pt x="68440" y="34226"/>
                </a:lnTo>
                <a:lnTo>
                  <a:pt x="342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41485" y="165682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613" y="0"/>
                </a:moveTo>
                <a:lnTo>
                  <a:pt x="0" y="32638"/>
                </a:lnTo>
                <a:lnTo>
                  <a:pt x="32613" y="65290"/>
                </a:lnTo>
                <a:lnTo>
                  <a:pt x="65252" y="32638"/>
                </a:lnTo>
                <a:lnTo>
                  <a:pt x="326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43365" y="281867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733" y="0"/>
                </a:moveTo>
                <a:lnTo>
                  <a:pt x="0" y="30734"/>
                </a:lnTo>
                <a:lnTo>
                  <a:pt x="30733" y="61468"/>
                </a:lnTo>
                <a:lnTo>
                  <a:pt x="61480" y="30734"/>
                </a:lnTo>
                <a:lnTo>
                  <a:pt x="3073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44953" y="397705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29146" y="0"/>
                </a:moveTo>
                <a:lnTo>
                  <a:pt x="0" y="29171"/>
                </a:lnTo>
                <a:lnTo>
                  <a:pt x="29146" y="58318"/>
                </a:lnTo>
                <a:lnTo>
                  <a:pt x="58305" y="29171"/>
                </a:lnTo>
                <a:lnTo>
                  <a:pt x="291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47175" y="514214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24" y="0"/>
                </a:moveTo>
                <a:lnTo>
                  <a:pt x="0" y="26911"/>
                </a:lnTo>
                <a:lnTo>
                  <a:pt x="26924" y="53848"/>
                </a:lnTo>
                <a:lnTo>
                  <a:pt x="53860" y="26911"/>
                </a:lnTo>
                <a:lnTo>
                  <a:pt x="269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48750" y="6300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49"/>
                </a:lnTo>
                <a:lnTo>
                  <a:pt x="25349" y="50698"/>
                </a:lnTo>
                <a:lnTo>
                  <a:pt x="50698" y="25349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850020" y="74559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50972" y="860809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23126" y="0"/>
                </a:moveTo>
                <a:lnTo>
                  <a:pt x="0" y="23113"/>
                </a:lnTo>
                <a:lnTo>
                  <a:pt x="23126" y="46266"/>
                </a:lnTo>
                <a:lnTo>
                  <a:pt x="46266" y="23113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52242" y="97632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56" y="0"/>
                </a:moveTo>
                <a:lnTo>
                  <a:pt x="0" y="21882"/>
                </a:lnTo>
                <a:lnTo>
                  <a:pt x="21856" y="43751"/>
                </a:lnTo>
                <a:lnTo>
                  <a:pt x="43751" y="21882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53817" y="109218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81" y="0"/>
                </a:moveTo>
                <a:lnTo>
                  <a:pt x="0" y="20294"/>
                </a:lnTo>
                <a:lnTo>
                  <a:pt x="20281" y="40551"/>
                </a:lnTo>
                <a:lnTo>
                  <a:pt x="40576" y="20294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54782" y="120740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42"/>
                </a:lnTo>
                <a:lnTo>
                  <a:pt x="19316" y="38671"/>
                </a:lnTo>
                <a:lnTo>
                  <a:pt x="38646" y="19342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55735" y="132262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64" y="0"/>
                </a:moveTo>
                <a:lnTo>
                  <a:pt x="0" y="18376"/>
                </a:lnTo>
                <a:lnTo>
                  <a:pt x="18364" y="36766"/>
                </a:lnTo>
                <a:lnTo>
                  <a:pt x="36741" y="18376"/>
                </a:lnTo>
                <a:lnTo>
                  <a:pt x="183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56370" y="143754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29"/>
                </a:lnTo>
                <a:lnTo>
                  <a:pt x="17729" y="35471"/>
                </a:lnTo>
                <a:lnTo>
                  <a:pt x="35471" y="17729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57322" y="155276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776" y="0"/>
                </a:moveTo>
                <a:lnTo>
                  <a:pt x="0" y="16789"/>
                </a:lnTo>
                <a:lnTo>
                  <a:pt x="16776" y="33591"/>
                </a:lnTo>
                <a:lnTo>
                  <a:pt x="33566" y="16789"/>
                </a:lnTo>
                <a:lnTo>
                  <a:pt x="167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57957" y="166765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41" y="0"/>
                </a:moveTo>
                <a:lnTo>
                  <a:pt x="0" y="16141"/>
                </a:lnTo>
                <a:lnTo>
                  <a:pt x="16141" y="32296"/>
                </a:lnTo>
                <a:lnTo>
                  <a:pt x="32321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58898" y="178287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201"/>
                </a:lnTo>
                <a:lnTo>
                  <a:pt x="15201" y="30416"/>
                </a:lnTo>
                <a:lnTo>
                  <a:pt x="30416" y="15201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859532" y="189776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59849" y="201236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36"/>
                </a:lnTo>
                <a:lnTo>
                  <a:pt x="14249" y="28498"/>
                </a:lnTo>
                <a:lnTo>
                  <a:pt x="28524" y="14236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60155" y="212694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60155" y="224119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60802" y="235611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61120" y="247068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84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1437" y="258528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61437" y="269955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61437" y="281383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861437" y="292808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861437" y="304235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861437" y="31566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861437" y="327088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61437" y="338515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61437" y="349940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61437" y="361368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61120" y="37276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71"/>
                </a:lnTo>
                <a:lnTo>
                  <a:pt x="25984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60802" y="384158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60155" y="395521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59849" y="40691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24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59532" y="418312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59532" y="42973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58580" y="4410707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64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858262" y="4524660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73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857322" y="463796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76" y="0"/>
                </a:moveTo>
                <a:lnTo>
                  <a:pt x="0" y="16789"/>
                </a:lnTo>
                <a:lnTo>
                  <a:pt x="16776" y="33591"/>
                </a:lnTo>
                <a:lnTo>
                  <a:pt x="33566" y="16789"/>
                </a:lnTo>
                <a:lnTo>
                  <a:pt x="167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856992" y="4751920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06" y="0"/>
                </a:moveTo>
                <a:lnTo>
                  <a:pt x="0" y="17119"/>
                </a:lnTo>
                <a:lnTo>
                  <a:pt x="17106" y="34226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856370" y="48655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29" y="0"/>
                </a:moveTo>
                <a:lnTo>
                  <a:pt x="0" y="17754"/>
                </a:lnTo>
                <a:lnTo>
                  <a:pt x="17729" y="35496"/>
                </a:lnTo>
                <a:lnTo>
                  <a:pt x="35471" y="17754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855735" y="4979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64" y="0"/>
                </a:moveTo>
                <a:lnTo>
                  <a:pt x="0" y="18376"/>
                </a:lnTo>
                <a:lnTo>
                  <a:pt x="18364" y="36766"/>
                </a:lnTo>
                <a:lnTo>
                  <a:pt x="36741" y="18376"/>
                </a:lnTo>
                <a:lnTo>
                  <a:pt x="183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54782" y="509251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16" y="0"/>
                </a:moveTo>
                <a:lnTo>
                  <a:pt x="0" y="19316"/>
                </a:lnTo>
                <a:lnTo>
                  <a:pt x="19316" y="38646"/>
                </a:lnTo>
                <a:lnTo>
                  <a:pt x="38646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54452" y="520646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68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53195" y="531945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21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52242" y="543278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56" y="0"/>
                </a:moveTo>
                <a:lnTo>
                  <a:pt x="0" y="21856"/>
                </a:lnTo>
                <a:lnTo>
                  <a:pt x="21856" y="43700"/>
                </a:lnTo>
                <a:lnTo>
                  <a:pt x="43751" y="21856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51607" y="554641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754865" y="0"/>
            <a:ext cx="10160" cy="5080"/>
          </a:xfrm>
          <a:custGeom>
            <a:avLst/>
            <a:gdLst/>
            <a:ahLst/>
            <a:cxnLst/>
            <a:rect l="l" t="t" r="r" b="b"/>
            <a:pathLst>
              <a:path w="10159" h="5080">
                <a:moveTo>
                  <a:pt x="9945" y="0"/>
                </a:moveTo>
                <a:lnTo>
                  <a:pt x="0" y="0"/>
                </a:lnTo>
                <a:lnTo>
                  <a:pt x="4971" y="4971"/>
                </a:lnTo>
                <a:lnTo>
                  <a:pt x="994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26246" y="50490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33591" y="0"/>
                </a:moveTo>
                <a:lnTo>
                  <a:pt x="0" y="33591"/>
                </a:lnTo>
                <a:lnTo>
                  <a:pt x="33591" y="67170"/>
                </a:lnTo>
                <a:lnTo>
                  <a:pt x="67195" y="33591"/>
                </a:lnTo>
                <a:lnTo>
                  <a:pt x="335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727820" y="166328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16" y="0"/>
                </a:moveTo>
                <a:lnTo>
                  <a:pt x="0" y="32004"/>
                </a:lnTo>
                <a:lnTo>
                  <a:pt x="32016" y="63995"/>
                </a:lnTo>
                <a:lnTo>
                  <a:pt x="64033" y="32004"/>
                </a:lnTo>
                <a:lnTo>
                  <a:pt x="320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729738" y="28248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223"/>
                </a:lnTo>
                <a:lnTo>
                  <a:pt x="60210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731339" y="398350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498" y="0"/>
                </a:moveTo>
                <a:lnTo>
                  <a:pt x="0" y="28524"/>
                </a:lnTo>
                <a:lnTo>
                  <a:pt x="28498" y="57023"/>
                </a:lnTo>
                <a:lnTo>
                  <a:pt x="57010" y="28524"/>
                </a:lnTo>
                <a:lnTo>
                  <a:pt x="2849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733535" y="514833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01" y="0"/>
                </a:moveTo>
                <a:lnTo>
                  <a:pt x="0" y="26288"/>
                </a:lnTo>
                <a:lnTo>
                  <a:pt x="26301" y="52616"/>
                </a:lnTo>
                <a:lnTo>
                  <a:pt x="52616" y="26288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735136" y="630695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01" y="0"/>
                </a:moveTo>
                <a:lnTo>
                  <a:pt x="0" y="24701"/>
                </a:lnTo>
                <a:lnTo>
                  <a:pt x="24701" y="49441"/>
                </a:lnTo>
                <a:lnTo>
                  <a:pt x="49415" y="24701"/>
                </a:lnTo>
                <a:lnTo>
                  <a:pt x="247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736393" y="7462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0" y="23469"/>
                </a:lnTo>
                <a:lnTo>
                  <a:pt x="23444" y="46901"/>
                </a:lnTo>
                <a:lnTo>
                  <a:pt x="46901" y="23469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737663" y="861752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73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738616" y="976970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4">
                <a:moveTo>
                  <a:pt x="21221" y="0"/>
                </a:moveTo>
                <a:lnTo>
                  <a:pt x="0" y="21234"/>
                </a:lnTo>
                <a:lnTo>
                  <a:pt x="21221" y="42468"/>
                </a:lnTo>
                <a:lnTo>
                  <a:pt x="42456" y="21234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740190" y="109283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306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741143" y="120805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401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742095" y="132326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29"/>
                </a:lnTo>
                <a:lnTo>
                  <a:pt x="17741" y="35471"/>
                </a:lnTo>
                <a:lnTo>
                  <a:pt x="35483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742743" y="143816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094" y="0"/>
                </a:moveTo>
                <a:lnTo>
                  <a:pt x="0" y="17119"/>
                </a:lnTo>
                <a:lnTo>
                  <a:pt x="17094" y="34201"/>
                </a:lnTo>
                <a:lnTo>
                  <a:pt x="34201" y="17119"/>
                </a:lnTo>
                <a:lnTo>
                  <a:pt x="170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43683" y="155338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67"/>
                </a:lnTo>
                <a:lnTo>
                  <a:pt x="16154" y="32321"/>
                </a:lnTo>
                <a:lnTo>
                  <a:pt x="32321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44318" y="1668277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745270" y="178349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745575" y="18980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746210" y="201298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746528" y="212758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296"/>
                </a:lnTo>
                <a:lnTo>
                  <a:pt x="13309" y="26593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746528" y="22418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747188" y="235675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649"/>
                </a:lnTo>
                <a:lnTo>
                  <a:pt x="12649" y="25323"/>
                </a:lnTo>
                <a:lnTo>
                  <a:pt x="25323" y="12649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747188" y="247100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674"/>
                </a:lnTo>
                <a:lnTo>
                  <a:pt x="12649" y="25349"/>
                </a:lnTo>
                <a:lnTo>
                  <a:pt x="25323" y="12674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747467" y="258560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747797" y="270017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747797" y="281445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747797" y="292872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747797" y="304297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747797" y="31572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747797" y="327150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66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747797" y="33857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747797" y="350005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747467" y="361400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747188" y="372793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700"/>
                </a:lnTo>
                <a:lnTo>
                  <a:pt x="12649" y="25374"/>
                </a:lnTo>
                <a:lnTo>
                  <a:pt x="25323" y="12700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747188" y="384220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674"/>
                </a:lnTo>
                <a:lnTo>
                  <a:pt x="12649" y="25349"/>
                </a:lnTo>
                <a:lnTo>
                  <a:pt x="25323" y="12674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746858" y="395616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71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746528" y="407011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746210" y="418406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745893" y="42980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901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745270" y="441164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744940" y="452560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94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743683" y="463858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67"/>
                </a:lnTo>
                <a:lnTo>
                  <a:pt x="16154" y="32346"/>
                </a:lnTo>
                <a:lnTo>
                  <a:pt x="32321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743353" y="475256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742743" y="486619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094" y="0"/>
                </a:moveTo>
                <a:lnTo>
                  <a:pt x="0" y="17119"/>
                </a:lnTo>
                <a:lnTo>
                  <a:pt x="17094" y="34226"/>
                </a:lnTo>
                <a:lnTo>
                  <a:pt x="34201" y="17119"/>
                </a:lnTo>
                <a:lnTo>
                  <a:pt x="170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742095" y="49798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83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41143" y="509313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707"/>
                </a:lnTo>
                <a:lnTo>
                  <a:pt x="18694" y="37401"/>
                </a:lnTo>
                <a:lnTo>
                  <a:pt x="37401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0838" y="520708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9024"/>
                </a:lnTo>
                <a:lnTo>
                  <a:pt x="18999" y="38023"/>
                </a:lnTo>
                <a:lnTo>
                  <a:pt x="38011" y="19024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39885" y="532041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51" y="0"/>
                </a:moveTo>
                <a:lnTo>
                  <a:pt x="0" y="19938"/>
                </a:lnTo>
                <a:lnTo>
                  <a:pt x="19951" y="39916"/>
                </a:lnTo>
                <a:lnTo>
                  <a:pt x="39916" y="19938"/>
                </a:lnTo>
                <a:lnTo>
                  <a:pt x="199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738616" y="5433404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21" y="0"/>
                </a:moveTo>
                <a:lnTo>
                  <a:pt x="0" y="21234"/>
                </a:lnTo>
                <a:lnTo>
                  <a:pt x="21221" y="42468"/>
                </a:lnTo>
                <a:lnTo>
                  <a:pt x="42456" y="21234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737663" y="554673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641249" y="0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8671" y="0"/>
                </a:moveTo>
                <a:lnTo>
                  <a:pt x="0" y="0"/>
                </a:lnTo>
                <a:lnTo>
                  <a:pt x="4337" y="4334"/>
                </a:lnTo>
                <a:lnTo>
                  <a:pt x="86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612617" y="51109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969" y="0"/>
                </a:moveTo>
                <a:lnTo>
                  <a:pt x="0" y="32969"/>
                </a:lnTo>
                <a:lnTo>
                  <a:pt x="32969" y="65900"/>
                </a:lnTo>
                <a:lnTo>
                  <a:pt x="65913" y="32969"/>
                </a:lnTo>
                <a:lnTo>
                  <a:pt x="329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613888" y="166650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99" y="0"/>
                </a:moveTo>
                <a:lnTo>
                  <a:pt x="0" y="31673"/>
                </a:lnTo>
                <a:lnTo>
                  <a:pt x="31699" y="63373"/>
                </a:lnTo>
                <a:lnTo>
                  <a:pt x="63360" y="31673"/>
                </a:lnTo>
                <a:lnTo>
                  <a:pt x="316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616745" y="28377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841" y="0"/>
                </a:moveTo>
                <a:lnTo>
                  <a:pt x="0" y="28829"/>
                </a:lnTo>
                <a:lnTo>
                  <a:pt x="28841" y="57645"/>
                </a:lnTo>
                <a:lnTo>
                  <a:pt x="57670" y="28829"/>
                </a:lnTo>
                <a:lnTo>
                  <a:pt x="288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618002" y="399318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84" y="0"/>
                </a:moveTo>
                <a:lnTo>
                  <a:pt x="0" y="27559"/>
                </a:lnTo>
                <a:lnTo>
                  <a:pt x="27584" y="55118"/>
                </a:lnTo>
                <a:lnTo>
                  <a:pt x="55143" y="27559"/>
                </a:lnTo>
                <a:lnTo>
                  <a:pt x="275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619907" y="51547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79" y="0"/>
                </a:moveTo>
                <a:lnTo>
                  <a:pt x="0" y="25654"/>
                </a:lnTo>
                <a:lnTo>
                  <a:pt x="25679" y="51320"/>
                </a:lnTo>
                <a:lnTo>
                  <a:pt x="51333" y="25654"/>
                </a:lnTo>
                <a:lnTo>
                  <a:pt x="256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621495" y="63131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91" y="0"/>
                </a:moveTo>
                <a:lnTo>
                  <a:pt x="0" y="24079"/>
                </a:lnTo>
                <a:lnTo>
                  <a:pt x="24091" y="48171"/>
                </a:lnTo>
                <a:lnTo>
                  <a:pt x="48171" y="24079"/>
                </a:lnTo>
                <a:lnTo>
                  <a:pt x="240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622434" y="74653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52" y="0"/>
                </a:moveTo>
                <a:lnTo>
                  <a:pt x="0" y="23139"/>
                </a:lnTo>
                <a:lnTo>
                  <a:pt x="23152" y="46266"/>
                </a:lnTo>
                <a:lnTo>
                  <a:pt x="46266" y="23139"/>
                </a:lnTo>
                <a:lnTo>
                  <a:pt x="231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623705" y="86207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82" y="0"/>
                </a:moveTo>
                <a:lnTo>
                  <a:pt x="0" y="21856"/>
                </a:lnTo>
                <a:lnTo>
                  <a:pt x="21882" y="43726"/>
                </a:lnTo>
                <a:lnTo>
                  <a:pt x="43738" y="21856"/>
                </a:lnTo>
                <a:lnTo>
                  <a:pt x="218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624682" y="97729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626257" y="109312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29" y="0"/>
                </a:moveTo>
                <a:lnTo>
                  <a:pt x="0" y="19342"/>
                </a:lnTo>
                <a:lnTo>
                  <a:pt x="19329" y="38671"/>
                </a:lnTo>
                <a:lnTo>
                  <a:pt x="38646" y="19342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627210" y="120834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402"/>
                </a:lnTo>
                <a:lnTo>
                  <a:pt x="18376" y="36779"/>
                </a:lnTo>
                <a:lnTo>
                  <a:pt x="36741" y="18402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628137" y="132356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49" y="0"/>
                </a:moveTo>
                <a:lnTo>
                  <a:pt x="0" y="17437"/>
                </a:lnTo>
                <a:lnTo>
                  <a:pt x="17449" y="34874"/>
                </a:lnTo>
                <a:lnTo>
                  <a:pt x="34861" y="17437"/>
                </a:lnTo>
                <a:lnTo>
                  <a:pt x="174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629089" y="1438783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97" y="0"/>
                </a:moveTo>
                <a:lnTo>
                  <a:pt x="0" y="16497"/>
                </a:lnTo>
                <a:lnTo>
                  <a:pt x="16497" y="32994"/>
                </a:lnTo>
                <a:lnTo>
                  <a:pt x="32956" y="16497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630042" y="155402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44" y="0"/>
                </a:moveTo>
                <a:lnTo>
                  <a:pt x="0" y="15532"/>
                </a:lnTo>
                <a:lnTo>
                  <a:pt x="15544" y="31026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630372" y="166859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03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631007" y="178349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33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631617" y="189838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70" y="0"/>
                </a:moveTo>
                <a:lnTo>
                  <a:pt x="0" y="13970"/>
                </a:lnTo>
                <a:lnTo>
                  <a:pt x="13970" y="27901"/>
                </a:lnTo>
                <a:lnTo>
                  <a:pt x="27901" y="13970"/>
                </a:lnTo>
                <a:lnTo>
                  <a:pt x="1397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632264" y="201330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296"/>
                </a:lnTo>
                <a:lnTo>
                  <a:pt x="13322" y="26619"/>
                </a:lnTo>
                <a:lnTo>
                  <a:pt x="26619" y="13296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632582" y="212788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96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632900" y="22424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23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633217" y="235705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26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633217" y="247132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633217" y="258560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633839" y="270049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633839" y="281477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18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633839" y="292902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56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633839" y="304329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633839" y="31575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633839" y="32718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56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633839" y="338610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633839" y="35003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09"/>
                </a:lnTo>
                <a:lnTo>
                  <a:pt x="11747" y="23418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633535" y="361432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52" y="0"/>
                </a:moveTo>
                <a:lnTo>
                  <a:pt x="0" y="12026"/>
                </a:lnTo>
                <a:lnTo>
                  <a:pt x="12052" y="24066"/>
                </a:lnTo>
                <a:lnTo>
                  <a:pt x="24066" y="12026"/>
                </a:lnTo>
                <a:lnTo>
                  <a:pt x="120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633217" y="372825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26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632900" y="384220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632582" y="395616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71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632264" y="407011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631947" y="418406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41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631617" y="42980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70" y="0"/>
                </a:moveTo>
                <a:lnTo>
                  <a:pt x="0" y="13944"/>
                </a:lnTo>
                <a:lnTo>
                  <a:pt x="13970" y="27901"/>
                </a:lnTo>
                <a:lnTo>
                  <a:pt x="27901" y="13944"/>
                </a:lnTo>
                <a:lnTo>
                  <a:pt x="1397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631007" y="441164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33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630677" y="452560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794"/>
                </a:lnTo>
                <a:lnTo>
                  <a:pt x="29794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630042" y="463923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44" y="0"/>
                </a:moveTo>
                <a:lnTo>
                  <a:pt x="0" y="15532"/>
                </a:lnTo>
                <a:lnTo>
                  <a:pt x="15544" y="31051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629419" y="475286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67" y="0"/>
                </a:moveTo>
                <a:lnTo>
                  <a:pt x="0" y="16167"/>
                </a:lnTo>
                <a:lnTo>
                  <a:pt x="16167" y="32346"/>
                </a:lnTo>
                <a:lnTo>
                  <a:pt x="32308" y="16167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628784" y="486651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802" y="0"/>
                </a:moveTo>
                <a:lnTo>
                  <a:pt x="0" y="16789"/>
                </a:lnTo>
                <a:lnTo>
                  <a:pt x="16802" y="33591"/>
                </a:lnTo>
                <a:lnTo>
                  <a:pt x="33578" y="16789"/>
                </a:lnTo>
                <a:lnTo>
                  <a:pt x="1680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628137" y="498014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49" y="0"/>
                </a:moveTo>
                <a:lnTo>
                  <a:pt x="0" y="17411"/>
                </a:lnTo>
                <a:lnTo>
                  <a:pt x="17449" y="34848"/>
                </a:lnTo>
                <a:lnTo>
                  <a:pt x="34861" y="17411"/>
                </a:lnTo>
                <a:lnTo>
                  <a:pt x="174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627515" y="509377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18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627210" y="52077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66"/>
                </a:lnTo>
                <a:lnTo>
                  <a:pt x="36741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626257" y="532103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29" y="0"/>
                </a:moveTo>
                <a:lnTo>
                  <a:pt x="0" y="19316"/>
                </a:lnTo>
                <a:lnTo>
                  <a:pt x="19329" y="38671"/>
                </a:lnTo>
                <a:lnTo>
                  <a:pt x="38646" y="19316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625267" y="543434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320" y="0"/>
                </a:moveTo>
                <a:lnTo>
                  <a:pt x="0" y="20294"/>
                </a:lnTo>
                <a:lnTo>
                  <a:pt x="20320" y="40576"/>
                </a:lnTo>
                <a:lnTo>
                  <a:pt x="40589" y="20294"/>
                </a:lnTo>
                <a:lnTo>
                  <a:pt x="203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624035" y="554735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51" y="0"/>
                </a:moveTo>
                <a:lnTo>
                  <a:pt x="0" y="21551"/>
                </a:lnTo>
                <a:lnTo>
                  <a:pt x="21551" y="43116"/>
                </a:lnTo>
                <a:lnTo>
                  <a:pt x="43078" y="21551"/>
                </a:lnTo>
                <a:lnTo>
                  <a:pt x="215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527266" y="0"/>
            <a:ext cx="8255" cy="444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8068" y="0"/>
                </a:moveTo>
                <a:lnTo>
                  <a:pt x="0" y="0"/>
                </a:lnTo>
                <a:lnTo>
                  <a:pt x="4033" y="4036"/>
                </a:lnTo>
                <a:lnTo>
                  <a:pt x="806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499295" y="52077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4"/>
                </a:lnTo>
                <a:lnTo>
                  <a:pt x="32003" y="63995"/>
                </a:lnTo>
                <a:lnTo>
                  <a:pt x="64020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500260" y="16729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38" y="0"/>
                </a:moveTo>
                <a:lnTo>
                  <a:pt x="0" y="31026"/>
                </a:lnTo>
                <a:lnTo>
                  <a:pt x="31038" y="62090"/>
                </a:lnTo>
                <a:lnTo>
                  <a:pt x="62090" y="31026"/>
                </a:lnTo>
                <a:lnTo>
                  <a:pt x="3103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503423" y="284720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76" y="0"/>
                </a:moveTo>
                <a:lnTo>
                  <a:pt x="0" y="27876"/>
                </a:lnTo>
                <a:lnTo>
                  <a:pt x="27876" y="55765"/>
                </a:lnTo>
                <a:lnTo>
                  <a:pt x="55753" y="27876"/>
                </a:lnTo>
                <a:lnTo>
                  <a:pt x="278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505633" y="401203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506268" y="51612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031" y="0"/>
                </a:moveTo>
                <a:lnTo>
                  <a:pt x="0" y="25006"/>
                </a:lnTo>
                <a:lnTo>
                  <a:pt x="25031" y="50025"/>
                </a:lnTo>
                <a:lnTo>
                  <a:pt x="50076" y="25006"/>
                </a:lnTo>
                <a:lnTo>
                  <a:pt x="250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507538" y="63163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61"/>
                </a:lnTo>
                <a:lnTo>
                  <a:pt x="23761" y="47523"/>
                </a:lnTo>
                <a:lnTo>
                  <a:pt x="47523" y="23761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508808" y="74717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510396" y="86304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891"/>
                </a:lnTo>
                <a:lnTo>
                  <a:pt x="20904" y="41795"/>
                </a:lnTo>
                <a:lnTo>
                  <a:pt x="41808" y="20891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511347" y="9782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951" y="0"/>
                </a:moveTo>
                <a:lnTo>
                  <a:pt x="0" y="19964"/>
                </a:lnTo>
                <a:lnTo>
                  <a:pt x="19951" y="39941"/>
                </a:lnTo>
                <a:lnTo>
                  <a:pt x="39916" y="19964"/>
                </a:lnTo>
                <a:lnTo>
                  <a:pt x="199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512618" y="109377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81" y="0"/>
                </a:moveTo>
                <a:lnTo>
                  <a:pt x="0" y="18707"/>
                </a:lnTo>
                <a:lnTo>
                  <a:pt x="18681" y="37376"/>
                </a:lnTo>
                <a:lnTo>
                  <a:pt x="37388" y="18707"/>
                </a:lnTo>
                <a:lnTo>
                  <a:pt x="186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513875" y="120931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61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514828" y="132453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71" y="0"/>
                </a:moveTo>
                <a:lnTo>
                  <a:pt x="0" y="16471"/>
                </a:lnTo>
                <a:lnTo>
                  <a:pt x="16471" y="32969"/>
                </a:lnTo>
                <a:lnTo>
                  <a:pt x="32956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515158" y="14391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41" y="0"/>
                </a:moveTo>
                <a:lnTo>
                  <a:pt x="0" y="16141"/>
                </a:lnTo>
                <a:lnTo>
                  <a:pt x="16141" y="32296"/>
                </a:lnTo>
                <a:lnTo>
                  <a:pt x="32308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516415" y="155464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84" y="0"/>
                </a:moveTo>
                <a:lnTo>
                  <a:pt x="0" y="14909"/>
                </a:lnTo>
                <a:lnTo>
                  <a:pt x="14884" y="29794"/>
                </a:lnTo>
                <a:lnTo>
                  <a:pt x="29781" y="14909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516732" y="1669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59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517342" y="178413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518320" y="189935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518638" y="201395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49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519273" y="212885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519577" y="224342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519577" y="235769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519895" y="247227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519895" y="258654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520212" y="270111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520212" y="28153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520212" y="292966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520212" y="304391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520212" y="31581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520212" y="32724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520212" y="338672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99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519895" y="35006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519895" y="36149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519577" y="37289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519273" y="384285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518930" y="395680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518638" y="407075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49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518320" y="418471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518015" y="429866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84" y="0"/>
                </a:moveTo>
                <a:lnTo>
                  <a:pt x="0" y="13296"/>
                </a:lnTo>
                <a:lnTo>
                  <a:pt x="13284" y="26619"/>
                </a:lnTo>
                <a:lnTo>
                  <a:pt x="26619" y="13296"/>
                </a:lnTo>
                <a:lnTo>
                  <a:pt x="132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517342" y="441229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516732" y="452592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59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516415" y="463987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81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516110" y="475383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189" y="0"/>
                </a:moveTo>
                <a:lnTo>
                  <a:pt x="0" y="15201"/>
                </a:lnTo>
                <a:lnTo>
                  <a:pt x="15189" y="30416"/>
                </a:lnTo>
                <a:lnTo>
                  <a:pt x="30403" y="15201"/>
                </a:lnTo>
                <a:lnTo>
                  <a:pt x="151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8515158" y="486713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41" y="0"/>
                </a:moveTo>
                <a:lnTo>
                  <a:pt x="0" y="16167"/>
                </a:lnTo>
                <a:lnTo>
                  <a:pt x="16141" y="32321"/>
                </a:lnTo>
                <a:lnTo>
                  <a:pt x="32308" y="16167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8514828" y="498109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71" y="0"/>
                </a:moveTo>
                <a:lnTo>
                  <a:pt x="0" y="16471"/>
                </a:lnTo>
                <a:lnTo>
                  <a:pt x="16471" y="32943"/>
                </a:lnTo>
                <a:lnTo>
                  <a:pt x="32956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8514192" y="509472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06" y="0"/>
                </a:moveTo>
                <a:lnTo>
                  <a:pt x="0" y="17119"/>
                </a:lnTo>
                <a:lnTo>
                  <a:pt x="17106" y="34226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513571" y="52083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29" y="0"/>
                </a:moveTo>
                <a:lnTo>
                  <a:pt x="0" y="17754"/>
                </a:lnTo>
                <a:lnTo>
                  <a:pt x="17729" y="35496"/>
                </a:lnTo>
                <a:lnTo>
                  <a:pt x="35471" y="17754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512923" y="532198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79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512300" y="543563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8999"/>
                </a:lnTo>
                <a:lnTo>
                  <a:pt x="18999" y="38023"/>
                </a:lnTo>
                <a:lnTo>
                  <a:pt x="38036" y="18999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510396" y="554800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413651" y="0"/>
            <a:ext cx="6985" cy="3810"/>
          </a:xfrm>
          <a:custGeom>
            <a:avLst/>
            <a:gdLst/>
            <a:ahLst/>
            <a:cxnLst/>
            <a:rect l="l" t="t" r="r" b="b"/>
            <a:pathLst>
              <a:path w="6984" h="3810">
                <a:moveTo>
                  <a:pt x="6771" y="0"/>
                </a:moveTo>
                <a:lnTo>
                  <a:pt x="0" y="0"/>
                </a:lnTo>
                <a:lnTo>
                  <a:pt x="3385" y="3384"/>
                </a:lnTo>
                <a:lnTo>
                  <a:pt x="67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385350" y="52374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86" y="0"/>
                </a:moveTo>
                <a:lnTo>
                  <a:pt x="0" y="31699"/>
                </a:lnTo>
                <a:lnTo>
                  <a:pt x="31686" y="63373"/>
                </a:lnTo>
                <a:lnTo>
                  <a:pt x="63385" y="31699"/>
                </a:lnTo>
                <a:lnTo>
                  <a:pt x="316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386302" y="167593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733" y="0"/>
                </a:moveTo>
                <a:lnTo>
                  <a:pt x="0" y="30734"/>
                </a:lnTo>
                <a:lnTo>
                  <a:pt x="30733" y="61493"/>
                </a:lnTo>
                <a:lnTo>
                  <a:pt x="61480" y="30734"/>
                </a:lnTo>
                <a:lnTo>
                  <a:pt x="3073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389477" y="28504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58" y="0"/>
                </a:moveTo>
                <a:lnTo>
                  <a:pt x="0" y="27559"/>
                </a:lnTo>
                <a:lnTo>
                  <a:pt x="27558" y="55118"/>
                </a:lnTo>
                <a:lnTo>
                  <a:pt x="55130" y="27559"/>
                </a:lnTo>
                <a:lnTo>
                  <a:pt x="2755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392004" y="401848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031" y="0"/>
                </a:moveTo>
                <a:lnTo>
                  <a:pt x="0" y="25031"/>
                </a:lnTo>
                <a:lnTo>
                  <a:pt x="25031" y="50050"/>
                </a:lnTo>
                <a:lnTo>
                  <a:pt x="50076" y="25031"/>
                </a:lnTo>
                <a:lnTo>
                  <a:pt x="250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392957" y="51706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79" y="0"/>
                </a:moveTo>
                <a:lnTo>
                  <a:pt x="0" y="24066"/>
                </a:lnTo>
                <a:lnTo>
                  <a:pt x="24079" y="48145"/>
                </a:lnTo>
                <a:lnTo>
                  <a:pt x="48158" y="24066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393579" y="631960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44"/>
                </a:lnTo>
                <a:lnTo>
                  <a:pt x="23456" y="46875"/>
                </a:lnTo>
                <a:lnTo>
                  <a:pt x="46926" y="23444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394862" y="74750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73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397097" y="86398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939" y="0"/>
                </a:moveTo>
                <a:lnTo>
                  <a:pt x="0" y="19938"/>
                </a:lnTo>
                <a:lnTo>
                  <a:pt x="19939" y="39916"/>
                </a:lnTo>
                <a:lnTo>
                  <a:pt x="39890" y="19938"/>
                </a:lnTo>
                <a:lnTo>
                  <a:pt x="199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397719" y="97887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16"/>
                </a:lnTo>
                <a:lnTo>
                  <a:pt x="19316" y="38671"/>
                </a:lnTo>
                <a:lnTo>
                  <a:pt x="38646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398964" y="109441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44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399929" y="120963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119"/>
                </a:lnTo>
                <a:lnTo>
                  <a:pt x="17106" y="34201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401199" y="13251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401199" y="143942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402470" y="155496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21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403092" y="1669864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403727" y="178475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31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404362" y="18996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404666" y="20142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26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405314" y="21291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405314" y="224342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405631" y="235799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405949" y="247259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405949" y="258686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406254" y="270144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405949" y="28153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405949" y="292966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406254" y="30442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405949" y="31581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405949" y="32724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406254" y="33870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405631" y="35006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405949" y="36152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405314" y="37289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405314" y="38431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405314" y="39574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8404997" y="40714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8404362" y="418500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74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404362" y="429928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403727" y="44129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31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403092" y="452654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402470" y="464020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21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402470" y="475445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21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401529" y="486778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06" y="0"/>
                </a:moveTo>
                <a:lnTo>
                  <a:pt x="0" y="15532"/>
                </a:lnTo>
                <a:lnTo>
                  <a:pt x="15506" y="31026"/>
                </a:lnTo>
                <a:lnTo>
                  <a:pt x="31038" y="15532"/>
                </a:lnTo>
                <a:lnTo>
                  <a:pt x="155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401199" y="498171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400882" y="509566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67"/>
                </a:lnTo>
                <a:lnTo>
                  <a:pt x="16154" y="32346"/>
                </a:lnTo>
                <a:lnTo>
                  <a:pt x="32308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400247" y="520931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789"/>
                </a:lnTo>
                <a:lnTo>
                  <a:pt x="16789" y="33591"/>
                </a:lnTo>
                <a:lnTo>
                  <a:pt x="33578" y="16789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399295" y="53226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398354" y="543595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81" y="0"/>
                </a:moveTo>
                <a:lnTo>
                  <a:pt x="0" y="18681"/>
                </a:lnTo>
                <a:lnTo>
                  <a:pt x="18681" y="37376"/>
                </a:lnTo>
                <a:lnTo>
                  <a:pt x="37376" y="18681"/>
                </a:lnTo>
                <a:lnTo>
                  <a:pt x="186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397097" y="554894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39" y="0"/>
                </a:moveTo>
                <a:lnTo>
                  <a:pt x="0" y="19964"/>
                </a:lnTo>
                <a:lnTo>
                  <a:pt x="19939" y="39916"/>
                </a:lnTo>
                <a:lnTo>
                  <a:pt x="39890" y="19964"/>
                </a:lnTo>
                <a:lnTo>
                  <a:pt x="199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300326" y="0"/>
            <a:ext cx="5080" cy="2540"/>
          </a:xfrm>
          <a:custGeom>
            <a:avLst/>
            <a:gdLst/>
            <a:ahLst/>
            <a:cxnLst/>
            <a:rect l="l" t="t" r="r" b="b"/>
            <a:pathLst>
              <a:path w="5079" h="2540">
                <a:moveTo>
                  <a:pt x="4893" y="0"/>
                </a:moveTo>
                <a:lnTo>
                  <a:pt x="0" y="0"/>
                </a:lnTo>
                <a:lnTo>
                  <a:pt x="2446" y="2448"/>
                </a:lnTo>
                <a:lnTo>
                  <a:pt x="489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272052" y="53317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721" y="0"/>
                </a:moveTo>
                <a:lnTo>
                  <a:pt x="0" y="30759"/>
                </a:lnTo>
                <a:lnTo>
                  <a:pt x="30721" y="61493"/>
                </a:lnTo>
                <a:lnTo>
                  <a:pt x="61455" y="30759"/>
                </a:lnTo>
                <a:lnTo>
                  <a:pt x="307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273932" y="16950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841" y="0"/>
                </a:moveTo>
                <a:lnTo>
                  <a:pt x="0" y="28829"/>
                </a:lnTo>
                <a:lnTo>
                  <a:pt x="28841" y="57670"/>
                </a:lnTo>
                <a:lnTo>
                  <a:pt x="57670" y="28829"/>
                </a:lnTo>
                <a:lnTo>
                  <a:pt x="288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275836" y="285663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36" y="0"/>
                </a:moveTo>
                <a:lnTo>
                  <a:pt x="0" y="26936"/>
                </a:lnTo>
                <a:lnTo>
                  <a:pt x="26936" y="53873"/>
                </a:lnTo>
                <a:lnTo>
                  <a:pt x="53873" y="26936"/>
                </a:lnTo>
                <a:lnTo>
                  <a:pt x="269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277094" y="401203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79" y="0"/>
                </a:moveTo>
                <a:lnTo>
                  <a:pt x="0" y="25666"/>
                </a:lnTo>
                <a:lnTo>
                  <a:pt x="25679" y="51320"/>
                </a:lnTo>
                <a:lnTo>
                  <a:pt x="51346" y="25666"/>
                </a:lnTo>
                <a:lnTo>
                  <a:pt x="256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279024" y="517363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61"/>
                </a:lnTo>
                <a:lnTo>
                  <a:pt x="23749" y="47548"/>
                </a:lnTo>
                <a:lnTo>
                  <a:pt x="47510" y="23761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280269" y="63290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504" y="0"/>
                </a:moveTo>
                <a:lnTo>
                  <a:pt x="0" y="22491"/>
                </a:lnTo>
                <a:lnTo>
                  <a:pt x="22504" y="44996"/>
                </a:lnTo>
                <a:lnTo>
                  <a:pt x="44996" y="22491"/>
                </a:lnTo>
                <a:lnTo>
                  <a:pt x="225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281856" y="74876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16" y="0"/>
                </a:moveTo>
                <a:lnTo>
                  <a:pt x="0" y="20904"/>
                </a:lnTo>
                <a:lnTo>
                  <a:pt x="20916" y="41821"/>
                </a:lnTo>
                <a:lnTo>
                  <a:pt x="41821" y="20904"/>
                </a:lnTo>
                <a:lnTo>
                  <a:pt x="209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283126" y="86430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646" y="0"/>
                </a:moveTo>
                <a:lnTo>
                  <a:pt x="0" y="19621"/>
                </a:lnTo>
                <a:lnTo>
                  <a:pt x="19646" y="39268"/>
                </a:lnTo>
                <a:lnTo>
                  <a:pt x="39293" y="19621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284078" y="97952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81"/>
                </a:lnTo>
                <a:lnTo>
                  <a:pt x="18694" y="37376"/>
                </a:lnTo>
                <a:lnTo>
                  <a:pt x="37388" y="18681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285349" y="109503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74"/>
                </a:lnTo>
                <a:lnTo>
                  <a:pt x="34848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286288" y="121025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69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287253" y="132547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288194" y="144069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288828" y="155558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901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289463" y="167050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06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289794" y="178508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290404" y="189997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26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291051" y="201489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291051" y="21291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291699" y="224406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291991" y="235864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291991" y="24729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291991" y="258719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291991" y="270144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291991" y="281571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8291991" y="292999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291991" y="30442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291991" y="31585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291991" y="327279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8291991" y="33870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8291991" y="350131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8291369" y="36149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8291369" y="372922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796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8291051" y="38431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8291051" y="39574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8291051" y="40717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290734" y="418565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8290404" y="429960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289794" y="441323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71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8289463" y="452719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06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289146" y="464114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8288524" y="475477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8288194" y="486872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287559" y="498235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286619" y="509566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67"/>
                </a:lnTo>
                <a:lnTo>
                  <a:pt x="16154" y="32346"/>
                </a:lnTo>
                <a:lnTo>
                  <a:pt x="32296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286288" y="520964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8285031" y="53226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8285031" y="543690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71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8283761" y="554988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186701" y="0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5">
                <a:moveTo>
                  <a:pt x="3595" y="0"/>
                </a:moveTo>
                <a:lnTo>
                  <a:pt x="0" y="0"/>
                </a:lnTo>
                <a:lnTo>
                  <a:pt x="1797" y="1796"/>
                </a:lnTo>
                <a:lnTo>
                  <a:pt x="35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158399" y="5396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198"/>
                </a:lnTo>
                <a:lnTo>
                  <a:pt x="60210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159987" y="169825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511" y="0"/>
                </a:moveTo>
                <a:lnTo>
                  <a:pt x="0" y="28498"/>
                </a:lnTo>
                <a:lnTo>
                  <a:pt x="28511" y="57023"/>
                </a:lnTo>
                <a:lnTo>
                  <a:pt x="57048" y="28498"/>
                </a:lnTo>
                <a:lnTo>
                  <a:pt x="285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161880" y="28598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19" y="0"/>
                </a:moveTo>
                <a:lnTo>
                  <a:pt x="0" y="26619"/>
                </a:lnTo>
                <a:lnTo>
                  <a:pt x="26619" y="53225"/>
                </a:lnTo>
                <a:lnTo>
                  <a:pt x="53251" y="26619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163149" y="40150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698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165055" y="517686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0" y="23444"/>
                </a:lnTo>
                <a:lnTo>
                  <a:pt x="23444" y="46901"/>
                </a:lnTo>
                <a:lnTo>
                  <a:pt x="46901" y="23444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166642" y="63352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56" y="0"/>
                </a:moveTo>
                <a:lnTo>
                  <a:pt x="0" y="21882"/>
                </a:lnTo>
                <a:lnTo>
                  <a:pt x="21856" y="43751"/>
                </a:lnTo>
                <a:lnTo>
                  <a:pt x="43726" y="21882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168216" y="74938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81" y="0"/>
                </a:moveTo>
                <a:lnTo>
                  <a:pt x="0" y="20294"/>
                </a:lnTo>
                <a:lnTo>
                  <a:pt x="20281" y="40551"/>
                </a:lnTo>
                <a:lnTo>
                  <a:pt x="40576" y="20294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169804" y="86524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81"/>
                </a:lnTo>
                <a:lnTo>
                  <a:pt x="18694" y="37376"/>
                </a:lnTo>
                <a:lnTo>
                  <a:pt x="37401" y="18681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170122" y="97982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376"/>
                </a:lnTo>
                <a:lnTo>
                  <a:pt x="18376" y="36766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171391" y="109536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119"/>
                </a:lnTo>
                <a:lnTo>
                  <a:pt x="17106" y="34201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172344" y="121058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67"/>
                </a:lnTo>
                <a:lnTo>
                  <a:pt x="16154" y="32321"/>
                </a:lnTo>
                <a:lnTo>
                  <a:pt x="32308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173297" y="132579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201"/>
                </a:lnTo>
                <a:lnTo>
                  <a:pt x="15201" y="30416"/>
                </a:lnTo>
                <a:lnTo>
                  <a:pt x="30416" y="15201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173932" y="144069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175201" y="15562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96" y="0"/>
                </a:moveTo>
                <a:lnTo>
                  <a:pt x="0" y="13322"/>
                </a:lnTo>
                <a:lnTo>
                  <a:pt x="13296" y="26619"/>
                </a:lnTo>
                <a:lnTo>
                  <a:pt x="26606" y="13322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8175824" y="167115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176142" y="17857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57"/>
                </a:lnTo>
                <a:lnTo>
                  <a:pt x="12357" y="24701"/>
                </a:lnTo>
                <a:lnTo>
                  <a:pt x="24726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176472" y="190029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66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176776" y="201489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69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177424" y="212979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177729" y="224438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178059" y="235896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39" y="0"/>
                </a:moveTo>
                <a:lnTo>
                  <a:pt x="0" y="10439"/>
                </a:lnTo>
                <a:lnTo>
                  <a:pt x="10439" y="20904"/>
                </a:lnTo>
                <a:lnTo>
                  <a:pt x="20891" y="10439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178059" y="247321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39" y="0"/>
                </a:moveTo>
                <a:lnTo>
                  <a:pt x="0" y="10464"/>
                </a:lnTo>
                <a:lnTo>
                  <a:pt x="10439" y="20929"/>
                </a:lnTo>
                <a:lnTo>
                  <a:pt x="20891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178059" y="258748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39" y="0"/>
                </a:moveTo>
                <a:lnTo>
                  <a:pt x="0" y="10464"/>
                </a:lnTo>
                <a:lnTo>
                  <a:pt x="10439" y="20929"/>
                </a:lnTo>
                <a:lnTo>
                  <a:pt x="20891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178351" y="27020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178351" y="28163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178351" y="2930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178351" y="304488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178351" y="31591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177729" y="327279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177729" y="33870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51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177729" y="350131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177424" y="36152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177424" y="372952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112"/>
                </a:lnTo>
                <a:lnTo>
                  <a:pt x="11074" y="22199"/>
                </a:lnTo>
                <a:lnTo>
                  <a:pt x="22161" y="11112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177081" y="38434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04"/>
                </a:lnTo>
                <a:lnTo>
                  <a:pt x="11417" y="22821"/>
                </a:lnTo>
                <a:lnTo>
                  <a:pt x="22821" y="11404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177081" y="395774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04"/>
                </a:lnTo>
                <a:lnTo>
                  <a:pt x="11417" y="22821"/>
                </a:lnTo>
                <a:lnTo>
                  <a:pt x="22821" y="11404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177081" y="407202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04"/>
                </a:lnTo>
                <a:lnTo>
                  <a:pt x="11417" y="22821"/>
                </a:lnTo>
                <a:lnTo>
                  <a:pt x="22821" y="11404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176776" y="418597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69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176472" y="429992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8175824" y="441356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175494" y="452751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71"/>
                </a:lnTo>
                <a:lnTo>
                  <a:pt x="26009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175201" y="464146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06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174554" y="475509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8173932" y="486872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8173932" y="498300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173297" y="509663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01" y="0"/>
                </a:moveTo>
                <a:lnTo>
                  <a:pt x="0" y="15201"/>
                </a:lnTo>
                <a:lnTo>
                  <a:pt x="15201" y="30416"/>
                </a:lnTo>
                <a:lnTo>
                  <a:pt x="30416" y="15201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8172979" y="521058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8171709" y="532356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789"/>
                </a:lnTo>
                <a:lnTo>
                  <a:pt x="16789" y="33591"/>
                </a:lnTo>
                <a:lnTo>
                  <a:pt x="33578" y="16789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171074" y="543722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23"/>
                </a:lnTo>
                <a:lnTo>
                  <a:pt x="34861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8169804" y="555021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401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8073375" y="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720" y="0"/>
                </a:moveTo>
                <a:lnTo>
                  <a:pt x="0" y="0"/>
                </a:lnTo>
                <a:lnTo>
                  <a:pt x="860" y="861"/>
                </a:lnTo>
                <a:lnTo>
                  <a:pt x="17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8045089" y="5490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146" y="0"/>
                </a:moveTo>
                <a:lnTo>
                  <a:pt x="0" y="29171"/>
                </a:lnTo>
                <a:lnTo>
                  <a:pt x="29146" y="58318"/>
                </a:lnTo>
                <a:lnTo>
                  <a:pt x="58305" y="29171"/>
                </a:lnTo>
                <a:lnTo>
                  <a:pt x="291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8046663" y="170768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71" y="0"/>
                </a:moveTo>
                <a:lnTo>
                  <a:pt x="0" y="27559"/>
                </a:lnTo>
                <a:lnTo>
                  <a:pt x="27571" y="55143"/>
                </a:lnTo>
                <a:lnTo>
                  <a:pt x="55156" y="27559"/>
                </a:lnTo>
                <a:lnTo>
                  <a:pt x="275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8048569" y="28692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46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050474" y="4030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87"/>
                </a:lnTo>
                <a:lnTo>
                  <a:pt x="23761" y="47548"/>
                </a:lnTo>
                <a:lnTo>
                  <a:pt x="47523" y="23787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051744" y="51862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053001" y="634169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68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8055223" y="75065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055858" y="8655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376"/>
                </a:lnTo>
                <a:lnTo>
                  <a:pt x="18376" y="36779"/>
                </a:lnTo>
                <a:lnTo>
                  <a:pt x="36741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8057129" y="98111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094"/>
                </a:lnTo>
                <a:lnTo>
                  <a:pt x="17106" y="34201"/>
                </a:lnTo>
                <a:lnTo>
                  <a:pt x="34213" y="17094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8058081" y="10963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41"/>
                </a:lnTo>
                <a:lnTo>
                  <a:pt x="16154" y="32296"/>
                </a:lnTo>
                <a:lnTo>
                  <a:pt x="32321" y="16141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8059021" y="121154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391"/>
                </a:lnTo>
                <a:lnTo>
                  <a:pt x="30429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8059669" y="132644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33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8060608" y="14416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061561" y="15568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061878" y="167145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57"/>
                </a:lnTo>
                <a:lnTo>
                  <a:pt x="12357" y="24701"/>
                </a:lnTo>
                <a:lnTo>
                  <a:pt x="24714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8062514" y="17863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8062514" y="190062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8062831" y="201519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8063453" y="213011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8064101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8064101" y="235928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8064101" y="247353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8064418" y="258813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8064101" y="27020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8064101" y="28163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8064101" y="2930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8064101" y="304488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8064101" y="31591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8064101" y="32734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8064101" y="33876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8063783" y="350161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16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8063453" y="36155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8063453" y="372984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95"/>
                </a:lnTo>
                <a:lnTo>
                  <a:pt x="10782" y="21551"/>
                </a:lnTo>
                <a:lnTo>
                  <a:pt x="21551" y="10795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8063453" y="384411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8063453" y="395839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8063148" y="407234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8062831" y="418627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8062514" y="430025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8062196" y="44142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8061878" y="452813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82"/>
                </a:lnTo>
                <a:lnTo>
                  <a:pt x="12357" y="24726"/>
                </a:lnTo>
                <a:lnTo>
                  <a:pt x="24714" y="12382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8061256" y="464178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8060926" y="475571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8060608" y="48696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8059973" y="498332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8059669" y="50972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8059339" y="52112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806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8058081" y="53242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41"/>
                </a:lnTo>
                <a:lnTo>
                  <a:pt x="16154" y="32321"/>
                </a:lnTo>
                <a:lnTo>
                  <a:pt x="32321" y="16141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8057751" y="543816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8056494" y="55511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54"/>
                </a:lnTo>
                <a:lnTo>
                  <a:pt x="17741" y="35496"/>
                </a:lnTo>
                <a:lnTo>
                  <a:pt x="35483" y="17754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959438" y="0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1069" y="0"/>
                </a:moveTo>
                <a:lnTo>
                  <a:pt x="0" y="0"/>
                </a:lnTo>
                <a:lnTo>
                  <a:pt x="534" y="534"/>
                </a:lnTo>
                <a:lnTo>
                  <a:pt x="10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930813" y="5490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159" y="0"/>
                </a:moveTo>
                <a:lnTo>
                  <a:pt x="0" y="29171"/>
                </a:lnTo>
                <a:lnTo>
                  <a:pt x="29159" y="58318"/>
                </a:lnTo>
                <a:lnTo>
                  <a:pt x="58305" y="29171"/>
                </a:lnTo>
                <a:lnTo>
                  <a:pt x="29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933035" y="171387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36" y="0"/>
                </a:moveTo>
                <a:lnTo>
                  <a:pt x="0" y="26936"/>
                </a:lnTo>
                <a:lnTo>
                  <a:pt x="26936" y="53873"/>
                </a:lnTo>
                <a:lnTo>
                  <a:pt x="53886" y="26936"/>
                </a:lnTo>
                <a:lnTo>
                  <a:pt x="269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7934305" y="28692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46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7936515" y="403410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69"/>
                </a:lnTo>
                <a:lnTo>
                  <a:pt x="23456" y="46901"/>
                </a:lnTo>
                <a:lnTo>
                  <a:pt x="46888" y="23469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7937810" y="51895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61" y="0"/>
                </a:moveTo>
                <a:lnTo>
                  <a:pt x="0" y="22174"/>
                </a:lnTo>
                <a:lnTo>
                  <a:pt x="22161" y="44373"/>
                </a:lnTo>
                <a:lnTo>
                  <a:pt x="44335" y="22174"/>
                </a:lnTo>
                <a:lnTo>
                  <a:pt x="221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7939068" y="63449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7940961" y="75065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11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941900" y="86586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8072" y="0"/>
                </a:moveTo>
                <a:lnTo>
                  <a:pt x="0" y="18059"/>
                </a:lnTo>
                <a:lnTo>
                  <a:pt x="18072" y="36144"/>
                </a:lnTo>
                <a:lnTo>
                  <a:pt x="36144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942865" y="98111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094"/>
                </a:lnTo>
                <a:lnTo>
                  <a:pt x="17106" y="34201"/>
                </a:lnTo>
                <a:lnTo>
                  <a:pt x="34213" y="17094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943805" y="10963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67" y="0"/>
                </a:moveTo>
                <a:lnTo>
                  <a:pt x="0" y="16141"/>
                </a:lnTo>
                <a:lnTo>
                  <a:pt x="16167" y="32296"/>
                </a:lnTo>
                <a:lnTo>
                  <a:pt x="32321" y="16141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944757" y="121154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391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945710" y="132674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946345" y="14416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947311" y="15568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7947932" y="167177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7948238" y="17863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948580" y="19009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04"/>
                </a:lnTo>
                <a:lnTo>
                  <a:pt x="11391" y="22821"/>
                </a:lnTo>
                <a:lnTo>
                  <a:pt x="22796" y="11404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7948885" y="201551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7949189" y="213011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949838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949838" y="235928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949838" y="247353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7950155" y="258813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949838" y="27020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949838" y="28163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949838" y="2930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949838" y="304488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949838" y="31591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949838" y="32734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949838" y="33876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949507" y="350161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04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7949189" y="36155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949189" y="372984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95"/>
                </a:lnTo>
                <a:lnTo>
                  <a:pt x="10782" y="21551"/>
                </a:lnTo>
                <a:lnTo>
                  <a:pt x="21539" y="10795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7949189" y="384411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949189" y="395839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949189" y="407266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7948580" y="418627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04"/>
                </a:lnTo>
                <a:lnTo>
                  <a:pt x="11391" y="22821"/>
                </a:lnTo>
                <a:lnTo>
                  <a:pt x="22796" y="11404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948580" y="430055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04"/>
                </a:lnTo>
                <a:lnTo>
                  <a:pt x="11391" y="22821"/>
                </a:lnTo>
                <a:lnTo>
                  <a:pt x="22796" y="11404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947932" y="44142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947602" y="452813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14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947311" y="46420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7946663" y="475571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06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946345" y="48696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946040" y="49836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31" y="0"/>
                </a:moveTo>
                <a:lnTo>
                  <a:pt x="0" y="13944"/>
                </a:lnTo>
                <a:lnTo>
                  <a:pt x="13931" y="27901"/>
                </a:lnTo>
                <a:lnTo>
                  <a:pt x="27863" y="13944"/>
                </a:lnTo>
                <a:lnTo>
                  <a:pt x="139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945405" y="50972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945075" y="52112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81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944136" y="532453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24"/>
                </a:lnTo>
                <a:lnTo>
                  <a:pt x="15836" y="31673"/>
                </a:lnTo>
                <a:lnTo>
                  <a:pt x="31673" y="15824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943805" y="543846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67" y="0"/>
                </a:moveTo>
                <a:lnTo>
                  <a:pt x="0" y="16167"/>
                </a:lnTo>
                <a:lnTo>
                  <a:pt x="16167" y="32346"/>
                </a:lnTo>
                <a:lnTo>
                  <a:pt x="32321" y="16167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942230" y="55511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54"/>
                </a:lnTo>
                <a:lnTo>
                  <a:pt x="17741" y="35496"/>
                </a:lnTo>
                <a:lnTo>
                  <a:pt x="35471" y="17754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817186" y="55549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524" y="0"/>
                </a:moveTo>
                <a:lnTo>
                  <a:pt x="0" y="28524"/>
                </a:lnTo>
                <a:lnTo>
                  <a:pt x="28524" y="57023"/>
                </a:lnTo>
                <a:lnTo>
                  <a:pt x="57035" y="28524"/>
                </a:lnTo>
                <a:lnTo>
                  <a:pt x="285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819078" y="171710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31" y="0"/>
                </a:moveTo>
                <a:lnTo>
                  <a:pt x="0" y="26619"/>
                </a:lnTo>
                <a:lnTo>
                  <a:pt x="26631" y="53225"/>
                </a:lnTo>
                <a:lnTo>
                  <a:pt x="53225" y="26619"/>
                </a:lnTo>
                <a:lnTo>
                  <a:pt x="266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820666" y="28757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5044" y="0"/>
                </a:moveTo>
                <a:lnTo>
                  <a:pt x="0" y="25031"/>
                </a:lnTo>
                <a:lnTo>
                  <a:pt x="25044" y="50050"/>
                </a:lnTo>
                <a:lnTo>
                  <a:pt x="50050" y="25031"/>
                </a:lnTo>
                <a:lnTo>
                  <a:pt x="250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822571" y="40373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9" y="0"/>
                </a:moveTo>
                <a:lnTo>
                  <a:pt x="0" y="23139"/>
                </a:lnTo>
                <a:lnTo>
                  <a:pt x="23139" y="46266"/>
                </a:lnTo>
                <a:lnTo>
                  <a:pt x="46266" y="23139"/>
                </a:lnTo>
                <a:lnTo>
                  <a:pt x="231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823828" y="519273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82" y="0"/>
                </a:moveTo>
                <a:lnTo>
                  <a:pt x="0" y="21856"/>
                </a:lnTo>
                <a:lnTo>
                  <a:pt x="21882" y="43726"/>
                </a:lnTo>
                <a:lnTo>
                  <a:pt x="43738" y="21856"/>
                </a:lnTo>
                <a:lnTo>
                  <a:pt x="218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825746" y="63543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64" y="0"/>
                </a:moveTo>
                <a:lnTo>
                  <a:pt x="0" y="19964"/>
                </a:lnTo>
                <a:lnTo>
                  <a:pt x="19964" y="39941"/>
                </a:lnTo>
                <a:lnTo>
                  <a:pt x="39916" y="19964"/>
                </a:lnTo>
                <a:lnTo>
                  <a:pt x="199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826685" y="75065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9024"/>
                </a:lnTo>
                <a:lnTo>
                  <a:pt x="19024" y="38023"/>
                </a:lnTo>
                <a:lnTo>
                  <a:pt x="38023" y="19024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827968" y="86619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829239" y="98170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71" y="0"/>
                </a:moveTo>
                <a:lnTo>
                  <a:pt x="0" y="16497"/>
                </a:lnTo>
                <a:lnTo>
                  <a:pt x="16471" y="32994"/>
                </a:lnTo>
                <a:lnTo>
                  <a:pt x="32943" y="16497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830166" y="109694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44" y="0"/>
                </a:moveTo>
                <a:lnTo>
                  <a:pt x="0" y="15532"/>
                </a:lnTo>
                <a:lnTo>
                  <a:pt x="15544" y="31051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831131" y="1212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7831766" y="132706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876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7832705" y="14422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3004" y="0"/>
                </a:moveTo>
                <a:lnTo>
                  <a:pt x="0" y="12992"/>
                </a:lnTo>
                <a:lnTo>
                  <a:pt x="13004" y="25996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7833341" y="155717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14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7833976" y="167209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7834306" y="178666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834610" y="190126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7834928" y="20158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7835245" y="213041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04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7835880" y="22453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7835880" y="23595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835880" y="24738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7836210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86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835880" y="270240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791"/>
                </a:lnTo>
                <a:lnTo>
                  <a:pt x="9829" y="19621"/>
                </a:lnTo>
                <a:lnTo>
                  <a:pt x="19634" y="9791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7835880" y="281665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835880" y="29309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7835880" y="304518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835880" y="315946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7835880" y="327373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835880" y="33880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791"/>
                </a:lnTo>
                <a:lnTo>
                  <a:pt x="9829" y="19621"/>
                </a:lnTo>
                <a:lnTo>
                  <a:pt x="19634" y="9791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835550" y="350193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59" y="0"/>
                </a:moveTo>
                <a:lnTo>
                  <a:pt x="0" y="10147"/>
                </a:lnTo>
                <a:lnTo>
                  <a:pt x="10159" y="20294"/>
                </a:lnTo>
                <a:lnTo>
                  <a:pt x="20307" y="10147"/>
                </a:lnTo>
                <a:lnTo>
                  <a:pt x="10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7835550" y="361621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59" y="0"/>
                </a:moveTo>
                <a:lnTo>
                  <a:pt x="0" y="10147"/>
                </a:lnTo>
                <a:lnTo>
                  <a:pt x="10159" y="20294"/>
                </a:lnTo>
                <a:lnTo>
                  <a:pt x="20307" y="10147"/>
                </a:lnTo>
                <a:lnTo>
                  <a:pt x="10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7835550" y="37304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59" y="0"/>
                </a:moveTo>
                <a:lnTo>
                  <a:pt x="0" y="10147"/>
                </a:lnTo>
                <a:lnTo>
                  <a:pt x="10159" y="20269"/>
                </a:lnTo>
                <a:lnTo>
                  <a:pt x="20307" y="10147"/>
                </a:lnTo>
                <a:lnTo>
                  <a:pt x="10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834928" y="384411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7834928" y="395839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834928" y="407266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834610" y="418659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99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834610" y="430087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7833976" y="441450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7833976" y="45287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833023" y="46420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833023" y="475636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832705" y="487031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71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7832070" y="498394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831435" y="509757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7831131" y="521152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7830166" y="532483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44" y="0"/>
                </a:moveTo>
                <a:lnTo>
                  <a:pt x="0" y="15532"/>
                </a:lnTo>
                <a:lnTo>
                  <a:pt x="15544" y="31051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7829860" y="543878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86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7828591" y="555179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119"/>
                </a:lnTo>
                <a:lnTo>
                  <a:pt x="17119" y="34226"/>
                </a:lnTo>
                <a:lnTo>
                  <a:pt x="34226" y="17119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7703546" y="56194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80">
                <a:moveTo>
                  <a:pt x="27889" y="0"/>
                </a:moveTo>
                <a:lnTo>
                  <a:pt x="0" y="27876"/>
                </a:lnTo>
                <a:lnTo>
                  <a:pt x="27889" y="55765"/>
                </a:lnTo>
                <a:lnTo>
                  <a:pt x="55765" y="27876"/>
                </a:lnTo>
                <a:lnTo>
                  <a:pt x="278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7705133" y="172032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01" y="0"/>
                </a:moveTo>
                <a:lnTo>
                  <a:pt x="0" y="26288"/>
                </a:lnTo>
                <a:lnTo>
                  <a:pt x="26301" y="52616"/>
                </a:lnTo>
                <a:lnTo>
                  <a:pt x="52603" y="26288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7706721" y="287895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15"/>
                </a:lnTo>
                <a:lnTo>
                  <a:pt x="49441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7707978" y="403410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69"/>
                </a:lnTo>
                <a:lnTo>
                  <a:pt x="23456" y="46901"/>
                </a:lnTo>
                <a:lnTo>
                  <a:pt x="46926" y="23469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709896" y="51959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39" y="0"/>
                </a:moveTo>
                <a:lnTo>
                  <a:pt x="0" y="21526"/>
                </a:lnTo>
                <a:lnTo>
                  <a:pt x="21539" y="43091"/>
                </a:lnTo>
                <a:lnTo>
                  <a:pt x="43091" y="21526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7711788" y="6357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713057" y="75129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66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714010" y="86651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48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714632" y="98141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802" y="0"/>
                </a:moveTo>
                <a:lnTo>
                  <a:pt x="0" y="16789"/>
                </a:lnTo>
                <a:lnTo>
                  <a:pt x="16802" y="33591"/>
                </a:lnTo>
                <a:lnTo>
                  <a:pt x="33591" y="16789"/>
                </a:lnTo>
                <a:lnTo>
                  <a:pt x="1680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716220" y="109727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7716867" y="1212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7717477" y="132706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57" y="0"/>
                </a:moveTo>
                <a:lnTo>
                  <a:pt x="0" y="13944"/>
                </a:lnTo>
                <a:lnTo>
                  <a:pt x="13957" y="27901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7718442" y="14422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71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7719395" y="15574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91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719712" y="167209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719712" y="17863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720665" y="19015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7720665" y="20158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720982" y="213041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7721287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7721922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37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7721617" y="24738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7721617" y="258813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7721922" y="27027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37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7721617" y="281665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7721617" y="29309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7721617" y="304518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7721617" y="315946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7721617" y="327373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7721617" y="33880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791"/>
                </a:lnTo>
                <a:lnTo>
                  <a:pt x="9817" y="19621"/>
                </a:lnTo>
                <a:lnTo>
                  <a:pt x="19621" y="9791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7721617" y="350226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7721287" y="361621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7721287" y="37304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7721287" y="384473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7720982" y="395869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7720982" y="407296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7720665" y="418691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51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7720665" y="43011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719712" y="441450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7719712" y="45287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719395" y="46427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91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7718760" y="475636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7718760" y="487061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700"/>
                </a:lnTo>
                <a:lnTo>
                  <a:pt x="12674" y="25374"/>
                </a:lnTo>
                <a:lnTo>
                  <a:pt x="25349" y="12700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7718442" y="498458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66"/>
                </a:lnTo>
                <a:lnTo>
                  <a:pt x="12992" y="25971"/>
                </a:lnTo>
                <a:lnTo>
                  <a:pt x="25971" y="12966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717477" y="509789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7717173" y="521184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716867" y="532580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7716220" y="543943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7714950" y="555244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81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589600" y="5649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4">
                <a:moveTo>
                  <a:pt x="27571" y="0"/>
                </a:moveTo>
                <a:lnTo>
                  <a:pt x="0" y="27584"/>
                </a:lnTo>
                <a:lnTo>
                  <a:pt x="27571" y="55143"/>
                </a:lnTo>
                <a:lnTo>
                  <a:pt x="55130" y="27584"/>
                </a:lnTo>
                <a:lnTo>
                  <a:pt x="275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7591504" y="17267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33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7593092" y="28851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71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7594044" y="40373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26" y="0"/>
                </a:moveTo>
                <a:lnTo>
                  <a:pt x="0" y="23139"/>
                </a:lnTo>
                <a:lnTo>
                  <a:pt x="23126" y="46266"/>
                </a:lnTo>
                <a:lnTo>
                  <a:pt x="46253" y="23139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7595950" y="51991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21" y="0"/>
                </a:moveTo>
                <a:lnTo>
                  <a:pt x="0" y="21209"/>
                </a:lnTo>
                <a:lnTo>
                  <a:pt x="21221" y="42443"/>
                </a:lnTo>
                <a:lnTo>
                  <a:pt x="42443" y="21209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7597524" y="6357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281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7599099" y="75161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18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7600052" y="86683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19" y="0"/>
                </a:moveTo>
                <a:lnTo>
                  <a:pt x="0" y="17094"/>
                </a:lnTo>
                <a:lnTo>
                  <a:pt x="17119" y="34201"/>
                </a:lnTo>
                <a:lnTo>
                  <a:pt x="34226" y="17094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7600674" y="98170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97" y="0"/>
                </a:moveTo>
                <a:lnTo>
                  <a:pt x="0" y="16497"/>
                </a:lnTo>
                <a:lnTo>
                  <a:pt x="16497" y="32994"/>
                </a:lnTo>
                <a:lnTo>
                  <a:pt x="32956" y="16497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7602274" y="109757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68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7602591" y="1212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7603532" y="132738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7604497" y="14426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7605436" y="155782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7605436" y="167209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7605766" y="178666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7606376" y="19015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77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7606707" y="201616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64" y="0"/>
                </a:moveTo>
                <a:lnTo>
                  <a:pt x="0" y="10439"/>
                </a:lnTo>
                <a:lnTo>
                  <a:pt x="10464" y="20904"/>
                </a:lnTo>
                <a:lnTo>
                  <a:pt x="20904" y="10439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7607024" y="21307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7607024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7607659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7607659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7607659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7607659" y="27027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7607659" y="281698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7607659" y="293123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7607659" y="30455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7607659" y="31597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7607659" y="32740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7607659" y="338830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7607659" y="35025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7607367" y="361653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08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7607367" y="37308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21"/>
                </a:lnTo>
                <a:lnTo>
                  <a:pt x="19608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7607367" y="384506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08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7607024" y="39590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7607024" y="40732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7606707" y="41872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64" y="0"/>
                </a:moveTo>
                <a:lnTo>
                  <a:pt x="0" y="10439"/>
                </a:lnTo>
                <a:lnTo>
                  <a:pt x="10464" y="20904"/>
                </a:lnTo>
                <a:lnTo>
                  <a:pt x="20904" y="10439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7606376" y="43011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77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7605766" y="441482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7605436" y="45287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7605436" y="46430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7604801" y="475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7604497" y="487061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700"/>
                </a:lnTo>
                <a:lnTo>
                  <a:pt x="12674" y="25374"/>
                </a:lnTo>
                <a:lnTo>
                  <a:pt x="25336" y="12700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7604497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7603532" y="509821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41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7603227" y="521214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7602591" y="532580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54"/>
                </a:lnTo>
                <a:lnTo>
                  <a:pt x="14579" y="29146"/>
                </a:lnTo>
                <a:lnTo>
                  <a:pt x="29146" y="14554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7602274" y="543972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819"/>
                </a:lnTo>
                <a:lnTo>
                  <a:pt x="29768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7600674" y="555244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97" y="0"/>
                </a:moveTo>
                <a:lnTo>
                  <a:pt x="0" y="16471"/>
                </a:lnTo>
                <a:lnTo>
                  <a:pt x="16497" y="32943"/>
                </a:lnTo>
                <a:lnTo>
                  <a:pt x="32956" y="16471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7476277" y="57459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19" y="0"/>
                </a:moveTo>
                <a:lnTo>
                  <a:pt x="0" y="26619"/>
                </a:lnTo>
                <a:lnTo>
                  <a:pt x="26619" y="53225"/>
                </a:lnTo>
                <a:lnTo>
                  <a:pt x="53238" y="26619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7477535" y="17297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49"/>
                </a:lnTo>
                <a:lnTo>
                  <a:pt x="25361" y="50723"/>
                </a:lnTo>
                <a:lnTo>
                  <a:pt x="50723" y="25349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7479452" y="28916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44" y="0"/>
                </a:moveTo>
                <a:lnTo>
                  <a:pt x="0" y="23444"/>
                </a:lnTo>
                <a:lnTo>
                  <a:pt x="23444" y="46875"/>
                </a:lnTo>
                <a:lnTo>
                  <a:pt x="46901" y="23444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7480710" y="4047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74"/>
                </a:lnTo>
                <a:lnTo>
                  <a:pt x="22186" y="44348"/>
                </a:lnTo>
                <a:lnTo>
                  <a:pt x="44361" y="22174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7482615" y="52086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81" y="0"/>
                </a:moveTo>
                <a:lnTo>
                  <a:pt x="0" y="20269"/>
                </a:lnTo>
                <a:lnTo>
                  <a:pt x="20281" y="40551"/>
                </a:lnTo>
                <a:lnTo>
                  <a:pt x="40576" y="20269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7483885" y="6364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7485167" y="75191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54"/>
                </a:lnTo>
                <a:lnTo>
                  <a:pt x="17729" y="35496"/>
                </a:lnTo>
                <a:lnTo>
                  <a:pt x="35458" y="17754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7486412" y="86745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84" y="0"/>
                </a:moveTo>
                <a:lnTo>
                  <a:pt x="0" y="16471"/>
                </a:lnTo>
                <a:lnTo>
                  <a:pt x="16484" y="32969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7486743" y="98205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41"/>
                </a:lnTo>
                <a:lnTo>
                  <a:pt x="16154" y="32296"/>
                </a:lnTo>
                <a:lnTo>
                  <a:pt x="32308" y="16141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7488330" y="10978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7488621" y="121249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498"/>
                </a:lnTo>
                <a:lnTo>
                  <a:pt x="28536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7489904" y="132800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7490222" y="14426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7491175" y="155782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7491492" y="16723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7491796" y="17869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7492444" y="190188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7492749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7493093" y="213105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7492749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7493397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7493397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493397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7493397" y="27027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493397" y="281698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493397" y="293123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493397" y="30455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7493397" y="31597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7493397" y="32740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7493397" y="338830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7493397" y="35025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493397" y="36168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493397" y="37311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73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493397" y="3845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7493093" y="39593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7493093" y="407361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7492749" y="41875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7492114" y="43011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7491796" y="441514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7491492" y="45291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7491175" y="46430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7491175" y="475732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7490552" y="48709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44" y="0"/>
                </a:moveTo>
                <a:lnTo>
                  <a:pt x="0" y="12382"/>
                </a:lnTo>
                <a:lnTo>
                  <a:pt x="12344" y="24726"/>
                </a:lnTo>
                <a:lnTo>
                  <a:pt x="24701" y="12382"/>
                </a:lnTo>
                <a:lnTo>
                  <a:pt x="123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7490222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7489904" y="509883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7489269" y="52124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7488621" y="532612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36"/>
                </a:lnTo>
                <a:lnTo>
                  <a:pt x="14274" y="28498"/>
                </a:lnTo>
                <a:lnTo>
                  <a:pt x="28536" y="14236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7488330" y="544005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7487047" y="555306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7362014" y="57459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19" y="0"/>
                </a:moveTo>
                <a:lnTo>
                  <a:pt x="0" y="26619"/>
                </a:lnTo>
                <a:lnTo>
                  <a:pt x="26619" y="53225"/>
                </a:lnTo>
                <a:lnTo>
                  <a:pt x="53225" y="26619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7362967" y="17267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33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7365176" y="28916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56" y="0"/>
                </a:moveTo>
                <a:lnTo>
                  <a:pt x="0" y="23444"/>
                </a:lnTo>
                <a:lnTo>
                  <a:pt x="23456" y="46875"/>
                </a:lnTo>
                <a:lnTo>
                  <a:pt x="46901" y="23444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7366764" y="404997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69" y="0"/>
                </a:moveTo>
                <a:lnTo>
                  <a:pt x="0" y="21882"/>
                </a:lnTo>
                <a:lnTo>
                  <a:pt x="21869" y="43726"/>
                </a:lnTo>
                <a:lnTo>
                  <a:pt x="43751" y="21882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7368974" y="52150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59" y="0"/>
                </a:moveTo>
                <a:lnTo>
                  <a:pt x="0" y="19621"/>
                </a:lnTo>
                <a:lnTo>
                  <a:pt x="19659" y="39268"/>
                </a:lnTo>
                <a:lnTo>
                  <a:pt x="39306" y="19621"/>
                </a:lnTo>
                <a:lnTo>
                  <a:pt x="196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7369939" y="63672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81"/>
                </a:lnTo>
                <a:lnTo>
                  <a:pt x="18694" y="37376"/>
                </a:lnTo>
                <a:lnTo>
                  <a:pt x="37401" y="18681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7370574" y="75161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18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372492" y="86777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41" y="0"/>
                </a:moveTo>
                <a:lnTo>
                  <a:pt x="0" y="16141"/>
                </a:lnTo>
                <a:lnTo>
                  <a:pt x="16141" y="32321"/>
                </a:lnTo>
                <a:lnTo>
                  <a:pt x="32308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7373101" y="98267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64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7374371" y="109821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374676" y="121278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57" y="0"/>
                </a:moveTo>
                <a:lnTo>
                  <a:pt x="0" y="13970"/>
                </a:lnTo>
                <a:lnTo>
                  <a:pt x="13957" y="27901"/>
                </a:lnTo>
                <a:lnTo>
                  <a:pt x="27901" y="13970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7375642" y="132800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7375959" y="14426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376924" y="155782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09" y="0"/>
                </a:moveTo>
                <a:lnTo>
                  <a:pt x="0" y="11734"/>
                </a:lnTo>
                <a:lnTo>
                  <a:pt x="11709" y="23444"/>
                </a:lnTo>
                <a:lnTo>
                  <a:pt x="23444" y="11734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7377521" y="167271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112" y="0"/>
                </a:moveTo>
                <a:lnTo>
                  <a:pt x="0" y="11087"/>
                </a:lnTo>
                <a:lnTo>
                  <a:pt x="11112" y="22174"/>
                </a:lnTo>
                <a:lnTo>
                  <a:pt x="22199" y="11087"/>
                </a:lnTo>
                <a:lnTo>
                  <a:pt x="111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7377851" y="17873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7378486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7378486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7379109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525"/>
                </a:lnTo>
                <a:lnTo>
                  <a:pt x="9525" y="19050"/>
                </a:lnTo>
                <a:lnTo>
                  <a:pt x="19024" y="9525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7378817" y="22453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7378817" y="23595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7379109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9024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7379109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525"/>
                </a:lnTo>
                <a:lnTo>
                  <a:pt x="9525" y="19024"/>
                </a:lnTo>
                <a:lnTo>
                  <a:pt x="19024" y="9525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7379769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29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7379769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7379769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7379451" y="304582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82" y="0"/>
                </a:moveTo>
                <a:lnTo>
                  <a:pt x="0" y="9182"/>
                </a:lnTo>
                <a:lnTo>
                  <a:pt x="9182" y="18351"/>
                </a:lnTo>
                <a:lnTo>
                  <a:pt x="18364" y="9182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7379451" y="31601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82" y="0"/>
                </a:moveTo>
                <a:lnTo>
                  <a:pt x="0" y="9182"/>
                </a:lnTo>
                <a:lnTo>
                  <a:pt x="9182" y="18351"/>
                </a:lnTo>
                <a:lnTo>
                  <a:pt x="18364" y="9182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7379769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7379769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29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7379769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7379109" y="36168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99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7379109" y="37311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73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7379109" y="3845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99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7378817" y="39593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7378486" y="40732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7378182" y="41872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39"/>
                </a:lnTo>
                <a:lnTo>
                  <a:pt x="10452" y="20904"/>
                </a:lnTo>
                <a:lnTo>
                  <a:pt x="20916" y="10439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7378182" y="430149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16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7377851" y="44154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7377229" y="45291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7376924" y="46430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44"/>
                </a:lnTo>
                <a:lnTo>
                  <a:pt x="23444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7376924" y="475732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18"/>
                </a:lnTo>
                <a:lnTo>
                  <a:pt x="23444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7376264" y="48709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26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7375959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7375642" y="509883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7375324" y="52127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7374371" y="532612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374066" y="544005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7373101" y="555338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64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7248069" y="57758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5">
                <a:moveTo>
                  <a:pt x="26301" y="0"/>
                </a:moveTo>
                <a:lnTo>
                  <a:pt x="0" y="26314"/>
                </a:lnTo>
                <a:lnTo>
                  <a:pt x="26301" y="52616"/>
                </a:lnTo>
                <a:lnTo>
                  <a:pt x="52603" y="26314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7249010" y="17297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49"/>
                </a:lnTo>
                <a:lnTo>
                  <a:pt x="25361" y="50723"/>
                </a:lnTo>
                <a:lnTo>
                  <a:pt x="50711" y="25349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7250914" y="28916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56" y="0"/>
                </a:moveTo>
                <a:lnTo>
                  <a:pt x="0" y="23444"/>
                </a:lnTo>
                <a:lnTo>
                  <a:pt x="23456" y="46875"/>
                </a:lnTo>
                <a:lnTo>
                  <a:pt x="46901" y="23444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7252832" y="405320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39" y="0"/>
                </a:moveTo>
                <a:lnTo>
                  <a:pt x="0" y="21551"/>
                </a:lnTo>
                <a:lnTo>
                  <a:pt x="21539" y="43091"/>
                </a:lnTo>
                <a:lnTo>
                  <a:pt x="43065" y="21551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7254712" y="52150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59" y="0"/>
                </a:moveTo>
                <a:lnTo>
                  <a:pt x="0" y="19621"/>
                </a:lnTo>
                <a:lnTo>
                  <a:pt x="19659" y="39268"/>
                </a:lnTo>
                <a:lnTo>
                  <a:pt x="39306" y="19621"/>
                </a:lnTo>
                <a:lnTo>
                  <a:pt x="196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7255664" y="63672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707" y="0"/>
                </a:moveTo>
                <a:lnTo>
                  <a:pt x="0" y="18681"/>
                </a:lnTo>
                <a:lnTo>
                  <a:pt x="18707" y="37376"/>
                </a:lnTo>
                <a:lnTo>
                  <a:pt x="37388" y="18681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7256629" y="75191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54"/>
                </a:lnTo>
                <a:lnTo>
                  <a:pt x="17741" y="35496"/>
                </a:lnTo>
                <a:lnTo>
                  <a:pt x="35471" y="17754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7258535" y="86810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24"/>
                </a:lnTo>
                <a:lnTo>
                  <a:pt x="15836" y="31673"/>
                </a:lnTo>
                <a:lnTo>
                  <a:pt x="31673" y="15824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7258839" y="98267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51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7260109" y="109821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11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7260414" y="121278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57" y="0"/>
                </a:moveTo>
                <a:lnTo>
                  <a:pt x="0" y="13970"/>
                </a:lnTo>
                <a:lnTo>
                  <a:pt x="13957" y="27901"/>
                </a:lnTo>
                <a:lnTo>
                  <a:pt x="27901" y="13970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7261710" y="132835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23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7262002" y="144292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7262967" y="155814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7263272" y="167271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7263576" y="17873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64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7264224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7264224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7264859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50"/>
                </a:lnTo>
                <a:lnTo>
                  <a:pt x="18999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7264859" y="224563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8999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7264859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7264859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7264859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8999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7265494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7265494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7265494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7265177" y="304582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7265177" y="31601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7265494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7265494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7265494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7264859" y="36168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7264859" y="37311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73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7264859" y="3845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7264859" y="39596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7264224" y="40732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7264224" y="41875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81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7264224" y="43018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7263576" y="44154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64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7263272" y="452939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112"/>
                </a:lnTo>
                <a:lnTo>
                  <a:pt x="11099" y="22199"/>
                </a:lnTo>
                <a:lnTo>
                  <a:pt x="22174" y="11112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7262967" y="46433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7262637" y="475732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44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7262002" y="48709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39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7261710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23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7261710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23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7261049" y="52127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7260414" y="532642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901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7259792" y="544005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33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7258839" y="555338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51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7134429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79" y="0"/>
                </a:moveTo>
                <a:lnTo>
                  <a:pt x="0" y="25666"/>
                </a:lnTo>
                <a:lnTo>
                  <a:pt x="25679" y="51320"/>
                </a:lnTo>
                <a:lnTo>
                  <a:pt x="51346" y="25666"/>
                </a:lnTo>
                <a:lnTo>
                  <a:pt x="256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7135064" y="173297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5044" y="0"/>
                </a:moveTo>
                <a:lnTo>
                  <a:pt x="0" y="25031"/>
                </a:lnTo>
                <a:lnTo>
                  <a:pt x="25044" y="50050"/>
                </a:lnTo>
                <a:lnTo>
                  <a:pt x="50076" y="25031"/>
                </a:lnTo>
                <a:lnTo>
                  <a:pt x="250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7137604" y="29010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504" y="0"/>
                </a:moveTo>
                <a:lnTo>
                  <a:pt x="0" y="22491"/>
                </a:lnTo>
                <a:lnTo>
                  <a:pt x="22504" y="44996"/>
                </a:lnTo>
                <a:lnTo>
                  <a:pt x="44996" y="22491"/>
                </a:lnTo>
                <a:lnTo>
                  <a:pt x="225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7138848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59" y="0"/>
                </a:moveTo>
                <a:lnTo>
                  <a:pt x="0" y="21234"/>
                </a:lnTo>
                <a:lnTo>
                  <a:pt x="21259" y="42468"/>
                </a:lnTo>
                <a:lnTo>
                  <a:pt x="42481" y="21234"/>
                </a:lnTo>
                <a:lnTo>
                  <a:pt x="212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7140779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29" y="0"/>
                </a:moveTo>
                <a:lnTo>
                  <a:pt x="0" y="19316"/>
                </a:lnTo>
                <a:lnTo>
                  <a:pt x="19329" y="38671"/>
                </a:lnTo>
                <a:lnTo>
                  <a:pt x="38646" y="19316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7142023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84" y="0"/>
                </a:moveTo>
                <a:lnTo>
                  <a:pt x="0" y="18059"/>
                </a:lnTo>
                <a:lnTo>
                  <a:pt x="18084" y="36118"/>
                </a:lnTo>
                <a:lnTo>
                  <a:pt x="36144" y="18059"/>
                </a:lnTo>
                <a:lnTo>
                  <a:pt x="180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7142989" y="75256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19" y="0"/>
                </a:moveTo>
                <a:lnTo>
                  <a:pt x="0" y="17119"/>
                </a:lnTo>
                <a:lnTo>
                  <a:pt x="17119" y="34201"/>
                </a:lnTo>
                <a:lnTo>
                  <a:pt x="34226" y="17119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7144563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44" y="0"/>
                </a:moveTo>
                <a:lnTo>
                  <a:pt x="0" y="15506"/>
                </a:lnTo>
                <a:lnTo>
                  <a:pt x="15544" y="31026"/>
                </a:lnTo>
                <a:lnTo>
                  <a:pt x="31076" y="15506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7145198" y="98332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909" y="0"/>
                </a:moveTo>
                <a:lnTo>
                  <a:pt x="0" y="14884"/>
                </a:lnTo>
                <a:lnTo>
                  <a:pt x="14909" y="29794"/>
                </a:lnTo>
                <a:lnTo>
                  <a:pt x="29781" y="14884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7145834" y="109821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7146786" y="12134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7147434" y="132835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36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7148361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18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7149009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7149009" y="167271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7149314" y="17873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64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7149961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7149961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7150609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86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7150609" y="224563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86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7150609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86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7151231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7151231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7151231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7151231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7151231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7151231" y="304615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7151231" y="31604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7151231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7151231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7151231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7151231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7151231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7150913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7150609" y="39596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86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7150609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86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7149961" y="41875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81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7149961" y="43018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7149644" y="441576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04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7149314" y="452972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95"/>
                </a:lnTo>
                <a:lnTo>
                  <a:pt x="10795" y="21551"/>
                </a:lnTo>
                <a:lnTo>
                  <a:pt x="21564" y="10795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7149009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7148703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7148361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56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7147738" y="498520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26"/>
                </a:lnTo>
                <a:lnTo>
                  <a:pt x="24714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7147434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7147434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7146469" y="532674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7145834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7145198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794"/>
                </a:lnTo>
                <a:lnTo>
                  <a:pt x="29781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7020166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7021118" y="173620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41"/>
                </a:lnTo>
                <a:lnTo>
                  <a:pt x="49428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7023646" y="29042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74"/>
                </a:lnTo>
                <a:lnTo>
                  <a:pt x="22186" y="44348"/>
                </a:lnTo>
                <a:lnTo>
                  <a:pt x="44361" y="22174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7024598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56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7026503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29" y="0"/>
                </a:moveTo>
                <a:lnTo>
                  <a:pt x="0" y="19316"/>
                </a:lnTo>
                <a:lnTo>
                  <a:pt x="19329" y="38671"/>
                </a:lnTo>
                <a:lnTo>
                  <a:pt x="38646" y="19316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7027748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84" y="0"/>
                </a:moveTo>
                <a:lnTo>
                  <a:pt x="0" y="18059"/>
                </a:lnTo>
                <a:lnTo>
                  <a:pt x="18084" y="36118"/>
                </a:lnTo>
                <a:lnTo>
                  <a:pt x="36144" y="18059"/>
                </a:lnTo>
                <a:lnTo>
                  <a:pt x="180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7029336" y="75318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97" y="0"/>
                </a:moveTo>
                <a:lnTo>
                  <a:pt x="0" y="16497"/>
                </a:lnTo>
                <a:lnTo>
                  <a:pt x="16497" y="32969"/>
                </a:lnTo>
                <a:lnTo>
                  <a:pt x="32994" y="16497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7030301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32" y="0"/>
                </a:moveTo>
                <a:lnTo>
                  <a:pt x="0" y="15506"/>
                </a:lnTo>
                <a:lnTo>
                  <a:pt x="15532" y="31026"/>
                </a:lnTo>
                <a:lnTo>
                  <a:pt x="31051" y="15506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7031253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59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7031888" y="1098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7032841" y="12137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3017"/>
                </a:lnTo>
                <a:lnTo>
                  <a:pt x="12992" y="26022"/>
                </a:lnTo>
                <a:lnTo>
                  <a:pt x="25971" y="13017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7033462" y="13286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7034098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7034733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7035050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7035686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7035686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7036016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7036333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7036637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7036637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7036955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7036955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7036955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7036955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7036955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7037247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85" y="0"/>
                </a:moveTo>
                <a:lnTo>
                  <a:pt x="0" y="8559"/>
                </a:lnTo>
                <a:lnTo>
                  <a:pt x="8585" y="17145"/>
                </a:lnTo>
                <a:lnTo>
                  <a:pt x="17132" y="8559"/>
                </a:lnTo>
                <a:lnTo>
                  <a:pt x="858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7037247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85" y="0"/>
                </a:moveTo>
                <a:lnTo>
                  <a:pt x="0" y="8559"/>
                </a:lnTo>
                <a:lnTo>
                  <a:pt x="8585" y="17145"/>
                </a:lnTo>
                <a:lnTo>
                  <a:pt x="17132" y="8559"/>
                </a:lnTo>
                <a:lnTo>
                  <a:pt x="858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7036955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7036955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7036955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7036955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7036955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7036637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7036637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7036333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7036016" y="418788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791"/>
                </a:lnTo>
                <a:lnTo>
                  <a:pt x="9817" y="19621"/>
                </a:lnTo>
                <a:lnTo>
                  <a:pt x="19621" y="9791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7035686" y="43018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7035686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7035380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7034733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7034428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7034098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7033806" y="49855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79"/>
                </a:lnTo>
                <a:lnTo>
                  <a:pt x="24053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7033158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7033158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7032511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296"/>
                </a:lnTo>
                <a:lnTo>
                  <a:pt x="13322" y="26619"/>
                </a:lnTo>
                <a:lnTo>
                  <a:pt x="26644" y="13296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7031570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11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030923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794"/>
                </a:lnTo>
                <a:lnTo>
                  <a:pt x="29794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6905904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53" y="0"/>
                </a:moveTo>
                <a:lnTo>
                  <a:pt x="0" y="25666"/>
                </a:lnTo>
                <a:lnTo>
                  <a:pt x="25653" y="51320"/>
                </a:lnTo>
                <a:lnTo>
                  <a:pt x="51320" y="25666"/>
                </a:lnTo>
                <a:lnTo>
                  <a:pt x="2565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6906844" y="173620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41"/>
                </a:lnTo>
                <a:lnTo>
                  <a:pt x="49441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6909384" y="29042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73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6910349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08" y="0"/>
                </a:moveTo>
                <a:lnTo>
                  <a:pt x="0" y="21234"/>
                </a:lnTo>
                <a:lnTo>
                  <a:pt x="21208" y="42468"/>
                </a:lnTo>
                <a:lnTo>
                  <a:pt x="42443" y="21234"/>
                </a:lnTo>
                <a:lnTo>
                  <a:pt x="2120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6912241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16"/>
                </a:lnTo>
                <a:lnTo>
                  <a:pt x="19316" y="38671"/>
                </a:lnTo>
                <a:lnTo>
                  <a:pt x="38646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6913498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31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6915074" y="75318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81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6916051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06" y="0"/>
                </a:moveTo>
                <a:lnTo>
                  <a:pt x="0" y="15506"/>
                </a:lnTo>
                <a:lnTo>
                  <a:pt x="15506" y="31026"/>
                </a:lnTo>
                <a:lnTo>
                  <a:pt x="31038" y="15506"/>
                </a:lnTo>
                <a:lnTo>
                  <a:pt x="155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6916991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6917613" y="1098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914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6918579" y="12137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79" y="0"/>
                </a:moveTo>
                <a:lnTo>
                  <a:pt x="0" y="13017"/>
                </a:lnTo>
                <a:lnTo>
                  <a:pt x="12979" y="26022"/>
                </a:lnTo>
                <a:lnTo>
                  <a:pt x="25971" y="13017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6919200" y="13286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57" y="0"/>
                </a:moveTo>
                <a:lnTo>
                  <a:pt x="0" y="12357"/>
                </a:lnTo>
                <a:lnTo>
                  <a:pt x="12357" y="24701"/>
                </a:lnTo>
                <a:lnTo>
                  <a:pt x="24726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6919836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6920471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6920776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6921424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6921424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6921754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6922058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9024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6922363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6922363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6922693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6922693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6922693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16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6922693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6922693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6922998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6922998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6922693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6922693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16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6922693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6922693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6922693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6922363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6922363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6922058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24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6921754" y="418788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791"/>
                </a:lnTo>
                <a:lnTo>
                  <a:pt x="9804" y="19621"/>
                </a:lnTo>
                <a:lnTo>
                  <a:pt x="19621" y="9791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6921754" y="430213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6921424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6921106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891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6920471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6920153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6919836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6919518" y="49855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6918896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6918896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6918249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6917308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6916661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94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6791628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6792580" y="173620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41"/>
                </a:lnTo>
                <a:lnTo>
                  <a:pt x="49428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6795120" y="29042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6796061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68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6797978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16"/>
                </a:lnTo>
                <a:lnTo>
                  <a:pt x="19316" y="38671"/>
                </a:lnTo>
                <a:lnTo>
                  <a:pt x="38633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6799248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46" y="0"/>
                </a:moveTo>
                <a:lnTo>
                  <a:pt x="0" y="18059"/>
                </a:lnTo>
                <a:lnTo>
                  <a:pt x="18046" y="36118"/>
                </a:lnTo>
                <a:lnTo>
                  <a:pt x="36106" y="18059"/>
                </a:lnTo>
                <a:lnTo>
                  <a:pt x="180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6800810" y="75318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56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6801775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19" y="0"/>
                </a:moveTo>
                <a:lnTo>
                  <a:pt x="0" y="15506"/>
                </a:lnTo>
                <a:lnTo>
                  <a:pt x="15519" y="31026"/>
                </a:lnTo>
                <a:lnTo>
                  <a:pt x="31051" y="15506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6802715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6803350" y="1098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6804315" y="12137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79" y="0"/>
                </a:moveTo>
                <a:lnTo>
                  <a:pt x="0" y="13017"/>
                </a:lnTo>
                <a:lnTo>
                  <a:pt x="12979" y="26022"/>
                </a:lnTo>
                <a:lnTo>
                  <a:pt x="25971" y="13017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6804950" y="13286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44" y="0"/>
                </a:moveTo>
                <a:lnTo>
                  <a:pt x="0" y="12357"/>
                </a:lnTo>
                <a:lnTo>
                  <a:pt x="12344" y="24701"/>
                </a:lnTo>
                <a:lnTo>
                  <a:pt x="24701" y="12357"/>
                </a:lnTo>
                <a:lnTo>
                  <a:pt x="123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6805572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6806220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6806513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6807148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6807148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6807490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6807795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6808100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6808100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6808417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6808417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6808417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41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6808417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6808417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6808747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47" y="0"/>
                </a:moveTo>
                <a:lnTo>
                  <a:pt x="0" y="8559"/>
                </a:lnTo>
                <a:lnTo>
                  <a:pt x="8547" y="17145"/>
                </a:lnTo>
                <a:lnTo>
                  <a:pt x="17106" y="8559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6808747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47" y="0"/>
                </a:moveTo>
                <a:lnTo>
                  <a:pt x="0" y="8559"/>
                </a:lnTo>
                <a:lnTo>
                  <a:pt x="8547" y="17145"/>
                </a:lnTo>
                <a:lnTo>
                  <a:pt x="17106" y="8559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6808747" y="327497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47" y="0"/>
                </a:moveTo>
                <a:lnTo>
                  <a:pt x="0" y="8585"/>
                </a:lnTo>
                <a:lnTo>
                  <a:pt x="8547" y="17145"/>
                </a:lnTo>
                <a:lnTo>
                  <a:pt x="17106" y="8585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6808747" y="338925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47" y="0"/>
                </a:moveTo>
                <a:lnTo>
                  <a:pt x="0" y="8559"/>
                </a:lnTo>
                <a:lnTo>
                  <a:pt x="8547" y="17119"/>
                </a:lnTo>
                <a:lnTo>
                  <a:pt x="17106" y="8559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6808417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6808417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6808417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6808100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6808100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6807795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6807490" y="418788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791"/>
                </a:lnTo>
                <a:lnTo>
                  <a:pt x="9804" y="19621"/>
                </a:lnTo>
                <a:lnTo>
                  <a:pt x="19621" y="9791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6807795" y="430246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6807148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6806843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6806220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6805890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6805572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6805255" y="49855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53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6804620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61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6804620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61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6803985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6803045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6802397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81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6677671" y="587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711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6679271" y="174562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61"/>
                </a:lnTo>
                <a:lnTo>
                  <a:pt x="23749" y="47548"/>
                </a:lnTo>
                <a:lnTo>
                  <a:pt x="47510" y="23761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6681164" y="290723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56" y="0"/>
                </a:moveTo>
                <a:lnTo>
                  <a:pt x="0" y="21882"/>
                </a:lnTo>
                <a:lnTo>
                  <a:pt x="21856" y="43751"/>
                </a:lnTo>
                <a:lnTo>
                  <a:pt x="43738" y="21882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6682116" y="405965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6684021" y="52212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8999"/>
                </a:lnTo>
                <a:lnTo>
                  <a:pt x="18999" y="38023"/>
                </a:lnTo>
                <a:lnTo>
                  <a:pt x="38023" y="18999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6685291" y="63766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29"/>
                </a:lnTo>
                <a:lnTo>
                  <a:pt x="17729" y="35471"/>
                </a:lnTo>
                <a:lnTo>
                  <a:pt x="35471" y="17729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6686878" y="75352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41" y="0"/>
                </a:moveTo>
                <a:lnTo>
                  <a:pt x="0" y="16141"/>
                </a:lnTo>
                <a:lnTo>
                  <a:pt x="16141" y="32296"/>
                </a:lnTo>
                <a:lnTo>
                  <a:pt x="32321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6687818" y="8687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176"/>
                </a:lnTo>
                <a:lnTo>
                  <a:pt x="15201" y="30391"/>
                </a:lnTo>
                <a:lnTo>
                  <a:pt x="30416" y="15176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6688453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6689406" y="10988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14" y="0"/>
                </a:moveTo>
                <a:lnTo>
                  <a:pt x="0" y="13639"/>
                </a:lnTo>
                <a:lnTo>
                  <a:pt x="13614" y="27254"/>
                </a:lnTo>
                <a:lnTo>
                  <a:pt x="27241" y="13639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6690345" y="121407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6690993" y="132897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6691616" y="144386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6691933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6692238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6692886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6692886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6693216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34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6693520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9011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6693825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415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6693825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415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6694155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6694155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6694155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6694461" y="28179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6694461" y="293219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6694461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6694461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6694461" y="327497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85"/>
                </a:lnTo>
                <a:lnTo>
                  <a:pt x="8559" y="17145"/>
                </a:lnTo>
                <a:lnTo>
                  <a:pt x="17132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6694461" y="338925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6694461" y="350352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6694155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6694155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6694155" y="384602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6693825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415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6693825" y="40742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415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6693520" y="418820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74"/>
                </a:lnTo>
                <a:lnTo>
                  <a:pt x="9499" y="18973"/>
                </a:lnTo>
                <a:lnTo>
                  <a:pt x="19011" y="947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6693216" y="430213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34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6692886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6692593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26" y="0"/>
                </a:moveTo>
                <a:lnTo>
                  <a:pt x="0" y="10464"/>
                </a:lnTo>
                <a:lnTo>
                  <a:pt x="10426" y="20904"/>
                </a:lnTo>
                <a:lnTo>
                  <a:pt x="20904" y="10464"/>
                </a:lnTo>
                <a:lnTo>
                  <a:pt x="104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6692238" y="46439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6691933" y="475794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6691616" y="487190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6691298" y="498585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69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6690650" y="509948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6690345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6689723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6689063" y="544069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6688453" y="555432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5770375" y="2576029"/>
            <a:ext cx="2995406" cy="3075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0" y="-105993"/>
            <a:ext cx="3316223" cy="33162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430199" y="15240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2057285" y="0"/>
                </a:moveTo>
                <a:lnTo>
                  <a:pt x="342900" y="0"/>
                </a:lnTo>
                <a:lnTo>
                  <a:pt x="296433" y="3136"/>
                </a:lnTo>
                <a:lnTo>
                  <a:pt x="251848" y="12269"/>
                </a:lnTo>
                <a:lnTo>
                  <a:pt x="209554" y="26989"/>
                </a:lnTo>
                <a:lnTo>
                  <a:pt x="169965" y="46882"/>
                </a:lnTo>
                <a:lnTo>
                  <a:pt x="133491" y="71538"/>
                </a:lnTo>
                <a:lnTo>
                  <a:pt x="100545" y="100545"/>
                </a:lnTo>
                <a:lnTo>
                  <a:pt x="71538" y="133491"/>
                </a:lnTo>
                <a:lnTo>
                  <a:pt x="46882" y="169965"/>
                </a:lnTo>
                <a:lnTo>
                  <a:pt x="26989" y="209554"/>
                </a:lnTo>
                <a:lnTo>
                  <a:pt x="12269" y="251848"/>
                </a:lnTo>
                <a:lnTo>
                  <a:pt x="3136" y="296433"/>
                </a:lnTo>
                <a:lnTo>
                  <a:pt x="0" y="342900"/>
                </a:lnTo>
                <a:lnTo>
                  <a:pt x="0" y="2057285"/>
                </a:lnTo>
                <a:lnTo>
                  <a:pt x="3136" y="2103752"/>
                </a:lnTo>
                <a:lnTo>
                  <a:pt x="12269" y="2148337"/>
                </a:lnTo>
                <a:lnTo>
                  <a:pt x="26989" y="2190630"/>
                </a:lnTo>
                <a:lnTo>
                  <a:pt x="46882" y="2230220"/>
                </a:lnTo>
                <a:lnTo>
                  <a:pt x="71538" y="2266693"/>
                </a:lnTo>
                <a:lnTo>
                  <a:pt x="100545" y="2299639"/>
                </a:lnTo>
                <a:lnTo>
                  <a:pt x="133491" y="2328646"/>
                </a:lnTo>
                <a:lnTo>
                  <a:pt x="169965" y="2353302"/>
                </a:lnTo>
                <a:lnTo>
                  <a:pt x="209554" y="2373196"/>
                </a:lnTo>
                <a:lnTo>
                  <a:pt x="251848" y="2387916"/>
                </a:lnTo>
                <a:lnTo>
                  <a:pt x="296433" y="2397049"/>
                </a:lnTo>
                <a:lnTo>
                  <a:pt x="342900" y="2400185"/>
                </a:lnTo>
                <a:lnTo>
                  <a:pt x="2057285" y="2400185"/>
                </a:lnTo>
                <a:lnTo>
                  <a:pt x="2103752" y="2397049"/>
                </a:lnTo>
                <a:lnTo>
                  <a:pt x="2148337" y="2387916"/>
                </a:lnTo>
                <a:lnTo>
                  <a:pt x="2190630" y="2373196"/>
                </a:lnTo>
                <a:lnTo>
                  <a:pt x="2230220" y="2353302"/>
                </a:lnTo>
                <a:lnTo>
                  <a:pt x="2266693" y="2328646"/>
                </a:lnTo>
                <a:lnTo>
                  <a:pt x="2299639" y="2299639"/>
                </a:lnTo>
                <a:lnTo>
                  <a:pt x="2328646" y="2266693"/>
                </a:lnTo>
                <a:lnTo>
                  <a:pt x="2353302" y="2230220"/>
                </a:lnTo>
                <a:lnTo>
                  <a:pt x="2373196" y="2190630"/>
                </a:lnTo>
                <a:lnTo>
                  <a:pt x="2379824" y="2171585"/>
                </a:lnTo>
                <a:lnTo>
                  <a:pt x="342900" y="2171585"/>
                </a:lnTo>
                <a:lnTo>
                  <a:pt x="298449" y="2162589"/>
                </a:lnTo>
                <a:lnTo>
                  <a:pt x="262113" y="2138071"/>
                </a:lnTo>
                <a:lnTo>
                  <a:pt x="237595" y="2101735"/>
                </a:lnTo>
                <a:lnTo>
                  <a:pt x="228600" y="2057285"/>
                </a:lnTo>
                <a:lnTo>
                  <a:pt x="228600" y="342900"/>
                </a:lnTo>
                <a:lnTo>
                  <a:pt x="237595" y="298455"/>
                </a:lnTo>
                <a:lnTo>
                  <a:pt x="262113" y="262118"/>
                </a:lnTo>
                <a:lnTo>
                  <a:pt x="298449" y="237597"/>
                </a:lnTo>
                <a:lnTo>
                  <a:pt x="342900" y="228600"/>
                </a:lnTo>
                <a:lnTo>
                  <a:pt x="2379824" y="228600"/>
                </a:lnTo>
                <a:lnTo>
                  <a:pt x="2373196" y="209554"/>
                </a:lnTo>
                <a:lnTo>
                  <a:pt x="2353302" y="169965"/>
                </a:lnTo>
                <a:lnTo>
                  <a:pt x="2328646" y="133491"/>
                </a:lnTo>
                <a:lnTo>
                  <a:pt x="2299639" y="100545"/>
                </a:lnTo>
                <a:lnTo>
                  <a:pt x="2266693" y="71538"/>
                </a:lnTo>
                <a:lnTo>
                  <a:pt x="2230220" y="46882"/>
                </a:lnTo>
                <a:lnTo>
                  <a:pt x="2190630" y="26989"/>
                </a:lnTo>
                <a:lnTo>
                  <a:pt x="2148337" y="12269"/>
                </a:lnTo>
                <a:lnTo>
                  <a:pt x="2103752" y="3136"/>
                </a:lnTo>
                <a:lnTo>
                  <a:pt x="2057285" y="0"/>
                </a:lnTo>
                <a:close/>
              </a:path>
              <a:path w="2400300" h="2400300">
                <a:moveTo>
                  <a:pt x="2379824" y="228600"/>
                </a:moveTo>
                <a:lnTo>
                  <a:pt x="2057285" y="228600"/>
                </a:lnTo>
                <a:lnTo>
                  <a:pt x="2101735" y="237597"/>
                </a:lnTo>
                <a:lnTo>
                  <a:pt x="2138071" y="262118"/>
                </a:lnTo>
                <a:lnTo>
                  <a:pt x="2162589" y="298455"/>
                </a:lnTo>
                <a:lnTo>
                  <a:pt x="2171585" y="342900"/>
                </a:lnTo>
                <a:lnTo>
                  <a:pt x="2171585" y="2057285"/>
                </a:lnTo>
                <a:lnTo>
                  <a:pt x="2162589" y="2101735"/>
                </a:lnTo>
                <a:lnTo>
                  <a:pt x="2138071" y="2138071"/>
                </a:lnTo>
                <a:lnTo>
                  <a:pt x="2101735" y="2162589"/>
                </a:lnTo>
                <a:lnTo>
                  <a:pt x="2057285" y="2171585"/>
                </a:lnTo>
                <a:lnTo>
                  <a:pt x="2379824" y="2171585"/>
                </a:lnTo>
                <a:lnTo>
                  <a:pt x="2387916" y="2148337"/>
                </a:lnTo>
                <a:lnTo>
                  <a:pt x="2397049" y="2103752"/>
                </a:lnTo>
                <a:lnTo>
                  <a:pt x="2400185" y="2057285"/>
                </a:lnTo>
                <a:lnTo>
                  <a:pt x="2400185" y="342900"/>
                </a:lnTo>
                <a:lnTo>
                  <a:pt x="2397049" y="296433"/>
                </a:lnTo>
                <a:lnTo>
                  <a:pt x="2387916" y="251848"/>
                </a:lnTo>
                <a:lnTo>
                  <a:pt x="2379824" y="228600"/>
                </a:lnTo>
                <a:close/>
              </a:path>
            </a:pathLst>
          </a:custGeom>
          <a:solidFill>
            <a:srgbClr val="5A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 txBox="1">
            <a:spLocks noGrp="1"/>
          </p:cNvSpPr>
          <p:nvPr>
            <p:ph type="title"/>
          </p:nvPr>
        </p:nvSpPr>
        <p:spPr>
          <a:xfrm>
            <a:off x="676832" y="914400"/>
            <a:ext cx="1880235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60" dirty="0">
                <a:solidFill>
                  <a:schemeClr val="tx1"/>
                </a:solidFill>
                <a:latin typeface="Lucida Sans"/>
                <a:cs typeface="Lucida Sans"/>
              </a:rPr>
              <a:t>EDUC</a:t>
            </a:r>
            <a:r>
              <a:rPr sz="2650" b="1" spc="-345" dirty="0">
                <a:solidFill>
                  <a:schemeClr val="tx1"/>
                </a:solidFill>
                <a:latin typeface="Lucida Sans"/>
                <a:cs typeface="Lucida Sans"/>
              </a:rPr>
              <a:t>A</a:t>
            </a:r>
            <a:r>
              <a:rPr sz="2650" b="1" spc="-220" dirty="0">
                <a:solidFill>
                  <a:schemeClr val="tx1"/>
                </a:solidFill>
                <a:latin typeface="Lucida Sans"/>
                <a:cs typeface="Lucida Sans"/>
              </a:rPr>
              <a:t>TION</a:t>
            </a:r>
            <a:endParaRPr sz="2650" dirty="0">
              <a:solidFill>
                <a:schemeClr val="tx1"/>
              </a:solidFill>
              <a:latin typeface="Lucida Sans"/>
              <a:cs typeface="Lucida Sans"/>
            </a:endParaRPr>
          </a:p>
        </p:txBody>
      </p:sp>
      <p:sp>
        <p:nvSpPr>
          <p:cNvPr id="1163" name="object 1163"/>
          <p:cNvSpPr txBox="1"/>
          <p:nvPr/>
        </p:nvSpPr>
        <p:spPr>
          <a:xfrm>
            <a:off x="3000827" y="1437394"/>
            <a:ext cx="4934585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10" dirty="0">
                <a:latin typeface="Arial"/>
                <a:cs typeface="Arial"/>
              </a:rPr>
              <a:t>We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70" dirty="0">
                <a:latin typeface="Arial"/>
                <a:cs typeface="Arial"/>
              </a:rPr>
              <a:t>get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65" dirty="0">
                <a:latin typeface="Arial"/>
                <a:cs typeface="Arial"/>
              </a:rPr>
              <a:t>it.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35" dirty="0">
                <a:latin typeface="Arial"/>
                <a:cs typeface="Arial"/>
              </a:rPr>
              <a:t>We’ve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40" dirty="0">
                <a:latin typeface="Arial"/>
                <a:cs typeface="Arial"/>
              </a:rPr>
              <a:t>been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25" dirty="0">
                <a:latin typeface="Arial"/>
                <a:cs typeface="Arial"/>
              </a:rPr>
              <a:t>there.</a:t>
            </a:r>
            <a:endParaRPr sz="26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19"/>
              </a:spcBef>
            </a:pPr>
            <a:r>
              <a:rPr sz="1700" spc="-85" dirty="0">
                <a:latin typeface="Lucida Sans"/>
                <a:cs typeface="Lucida Sans"/>
              </a:rPr>
              <a:t>With </a:t>
            </a:r>
            <a:r>
              <a:rPr sz="1700" spc="-95" dirty="0">
                <a:latin typeface="Lucida Sans"/>
                <a:cs typeface="Lucida Sans"/>
              </a:rPr>
              <a:t>the </a:t>
            </a:r>
            <a:r>
              <a:rPr sz="1700" spc="-130" dirty="0">
                <a:latin typeface="Lucida Sans"/>
                <a:cs typeface="Lucida Sans"/>
              </a:rPr>
              <a:t>understanding </a:t>
            </a:r>
            <a:r>
              <a:rPr sz="1700" spc="-135" dirty="0">
                <a:latin typeface="Lucida Sans"/>
                <a:cs typeface="Lucida Sans"/>
              </a:rPr>
              <a:t>unique </a:t>
            </a:r>
            <a:r>
              <a:rPr sz="1700" spc="-110" dirty="0">
                <a:latin typeface="Lucida Sans"/>
                <a:cs typeface="Lucida Sans"/>
              </a:rPr>
              <a:t>to those with </a:t>
            </a:r>
            <a:r>
              <a:rPr sz="1700" spc="-105" dirty="0">
                <a:latin typeface="Lucida Sans"/>
                <a:cs typeface="Lucida Sans"/>
              </a:rPr>
              <a:t>lived  </a:t>
            </a:r>
            <a:r>
              <a:rPr sz="1700" spc="-130" dirty="0">
                <a:latin typeface="Lucida Sans"/>
                <a:cs typeface="Lucida Sans"/>
              </a:rPr>
              <a:t>experience, </a:t>
            </a:r>
            <a:r>
              <a:rPr sz="1700" spc="-90" dirty="0">
                <a:latin typeface="Lucida Sans"/>
                <a:cs typeface="Lucida Sans"/>
              </a:rPr>
              <a:t>we </a:t>
            </a:r>
            <a:r>
              <a:rPr sz="1700" spc="-130" dirty="0">
                <a:latin typeface="Lucida Sans"/>
                <a:cs typeface="Lucida Sans"/>
              </a:rPr>
              <a:t>provide </a:t>
            </a:r>
            <a:r>
              <a:rPr sz="1700" spc="-114" dirty="0">
                <a:latin typeface="Lucida Sans"/>
                <a:cs typeface="Lucida Sans"/>
              </a:rPr>
              <a:t>an </a:t>
            </a:r>
            <a:r>
              <a:rPr sz="1700" spc="-110" dirty="0">
                <a:latin typeface="Lucida Sans"/>
                <a:cs typeface="Lucida Sans"/>
              </a:rPr>
              <a:t>array </a:t>
            </a:r>
            <a:r>
              <a:rPr sz="1700" spc="-114" dirty="0">
                <a:latin typeface="Lucida Sans"/>
                <a:cs typeface="Lucida Sans"/>
              </a:rPr>
              <a:t>of </a:t>
            </a:r>
            <a:r>
              <a:rPr sz="1700" spc="-90" dirty="0">
                <a:latin typeface="Lucida Sans"/>
                <a:cs typeface="Lucida Sans"/>
              </a:rPr>
              <a:t>no-cost </a:t>
            </a:r>
            <a:r>
              <a:rPr sz="1700" spc="-110" dirty="0">
                <a:latin typeface="Lucida Sans"/>
                <a:cs typeface="Lucida Sans"/>
              </a:rPr>
              <a:t>education  </a:t>
            </a:r>
            <a:r>
              <a:rPr sz="1700" spc="-155" dirty="0">
                <a:latin typeface="Lucida Sans"/>
                <a:cs typeface="Lucida Sans"/>
              </a:rPr>
              <a:t>programs.</a:t>
            </a:r>
            <a:endParaRPr sz="1700" dirty="0">
              <a:latin typeface="Lucida Sans"/>
              <a:cs typeface="Lucida Sans"/>
            </a:endParaRPr>
          </a:p>
        </p:txBody>
      </p:sp>
      <p:sp>
        <p:nvSpPr>
          <p:cNvPr id="1165" name="TextBox 1164"/>
          <p:cNvSpPr txBox="1"/>
          <p:nvPr/>
        </p:nvSpPr>
        <p:spPr>
          <a:xfrm>
            <a:off x="589205" y="2667000"/>
            <a:ext cx="5430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spc="600" dirty="0">
                <a:latin typeface="+mn-lt"/>
              </a:rPr>
              <a:t>Presentations</a:t>
            </a:r>
          </a:p>
        </p:txBody>
      </p:sp>
      <p:pic>
        <p:nvPicPr>
          <p:cNvPr id="1103" name="Picture 11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" y="5562213"/>
            <a:ext cx="5256276" cy="990987"/>
          </a:xfrm>
          <a:prstGeom prst="rect">
            <a:avLst/>
          </a:prstGeom>
        </p:spPr>
      </p:pic>
      <p:pic>
        <p:nvPicPr>
          <p:cNvPr id="1104" name="Picture 1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5019600"/>
            <a:ext cx="5035550" cy="619200"/>
          </a:xfrm>
          <a:prstGeom prst="rect">
            <a:avLst/>
          </a:prstGeom>
        </p:spPr>
      </p:pic>
      <p:pic>
        <p:nvPicPr>
          <p:cNvPr id="1107" name="Picture 11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3447288"/>
            <a:ext cx="4602480" cy="591312"/>
          </a:xfrm>
          <a:prstGeom prst="rect">
            <a:avLst/>
          </a:prstGeom>
        </p:spPr>
      </p:pic>
      <p:pic>
        <p:nvPicPr>
          <p:cNvPr id="1108" name="Picture 110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55008"/>
            <a:ext cx="4495800" cy="6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4060"/>
            <a:ext cx="4403086" cy="429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13" y="45745"/>
            <a:ext cx="3316219" cy="3316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3514" y="40134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2057285" y="0"/>
                </a:moveTo>
                <a:lnTo>
                  <a:pt x="342900" y="0"/>
                </a:lnTo>
                <a:lnTo>
                  <a:pt x="296433" y="3136"/>
                </a:lnTo>
                <a:lnTo>
                  <a:pt x="251848" y="12269"/>
                </a:lnTo>
                <a:lnTo>
                  <a:pt x="209554" y="26989"/>
                </a:lnTo>
                <a:lnTo>
                  <a:pt x="169965" y="46882"/>
                </a:lnTo>
                <a:lnTo>
                  <a:pt x="133491" y="71538"/>
                </a:lnTo>
                <a:lnTo>
                  <a:pt x="100545" y="100545"/>
                </a:lnTo>
                <a:lnTo>
                  <a:pt x="71538" y="133491"/>
                </a:lnTo>
                <a:lnTo>
                  <a:pt x="46882" y="169965"/>
                </a:lnTo>
                <a:lnTo>
                  <a:pt x="26989" y="209554"/>
                </a:lnTo>
                <a:lnTo>
                  <a:pt x="12269" y="251848"/>
                </a:lnTo>
                <a:lnTo>
                  <a:pt x="3136" y="296433"/>
                </a:lnTo>
                <a:lnTo>
                  <a:pt x="0" y="342900"/>
                </a:lnTo>
                <a:lnTo>
                  <a:pt x="0" y="2057285"/>
                </a:lnTo>
                <a:lnTo>
                  <a:pt x="3136" y="2103752"/>
                </a:lnTo>
                <a:lnTo>
                  <a:pt x="12269" y="2148337"/>
                </a:lnTo>
                <a:lnTo>
                  <a:pt x="26989" y="2190630"/>
                </a:lnTo>
                <a:lnTo>
                  <a:pt x="46882" y="2230220"/>
                </a:lnTo>
                <a:lnTo>
                  <a:pt x="71538" y="2266693"/>
                </a:lnTo>
                <a:lnTo>
                  <a:pt x="100545" y="2299639"/>
                </a:lnTo>
                <a:lnTo>
                  <a:pt x="133491" y="2328646"/>
                </a:lnTo>
                <a:lnTo>
                  <a:pt x="169965" y="2353302"/>
                </a:lnTo>
                <a:lnTo>
                  <a:pt x="209554" y="2373196"/>
                </a:lnTo>
                <a:lnTo>
                  <a:pt x="251848" y="2387916"/>
                </a:lnTo>
                <a:lnTo>
                  <a:pt x="296433" y="2397049"/>
                </a:lnTo>
                <a:lnTo>
                  <a:pt x="342900" y="2400185"/>
                </a:lnTo>
                <a:lnTo>
                  <a:pt x="2057285" y="2400185"/>
                </a:lnTo>
                <a:lnTo>
                  <a:pt x="2103752" y="2397049"/>
                </a:lnTo>
                <a:lnTo>
                  <a:pt x="2148337" y="2387916"/>
                </a:lnTo>
                <a:lnTo>
                  <a:pt x="2190630" y="2373196"/>
                </a:lnTo>
                <a:lnTo>
                  <a:pt x="2230220" y="2353302"/>
                </a:lnTo>
                <a:lnTo>
                  <a:pt x="2266693" y="2328646"/>
                </a:lnTo>
                <a:lnTo>
                  <a:pt x="2299639" y="2299639"/>
                </a:lnTo>
                <a:lnTo>
                  <a:pt x="2328646" y="2266693"/>
                </a:lnTo>
                <a:lnTo>
                  <a:pt x="2353302" y="2230220"/>
                </a:lnTo>
                <a:lnTo>
                  <a:pt x="2373196" y="2190630"/>
                </a:lnTo>
                <a:lnTo>
                  <a:pt x="2379824" y="2171585"/>
                </a:lnTo>
                <a:lnTo>
                  <a:pt x="342900" y="2171585"/>
                </a:lnTo>
                <a:lnTo>
                  <a:pt x="298449" y="2162589"/>
                </a:lnTo>
                <a:lnTo>
                  <a:pt x="262113" y="2138071"/>
                </a:lnTo>
                <a:lnTo>
                  <a:pt x="237595" y="2101735"/>
                </a:lnTo>
                <a:lnTo>
                  <a:pt x="228600" y="2057285"/>
                </a:lnTo>
                <a:lnTo>
                  <a:pt x="228600" y="342900"/>
                </a:lnTo>
                <a:lnTo>
                  <a:pt x="237595" y="298455"/>
                </a:lnTo>
                <a:lnTo>
                  <a:pt x="262113" y="262118"/>
                </a:lnTo>
                <a:lnTo>
                  <a:pt x="298449" y="237597"/>
                </a:lnTo>
                <a:lnTo>
                  <a:pt x="342900" y="228600"/>
                </a:lnTo>
                <a:lnTo>
                  <a:pt x="2379824" y="228600"/>
                </a:lnTo>
                <a:lnTo>
                  <a:pt x="2373196" y="209554"/>
                </a:lnTo>
                <a:lnTo>
                  <a:pt x="2353302" y="169965"/>
                </a:lnTo>
                <a:lnTo>
                  <a:pt x="2328646" y="133491"/>
                </a:lnTo>
                <a:lnTo>
                  <a:pt x="2299639" y="100545"/>
                </a:lnTo>
                <a:lnTo>
                  <a:pt x="2266693" y="71538"/>
                </a:lnTo>
                <a:lnTo>
                  <a:pt x="2230220" y="46882"/>
                </a:lnTo>
                <a:lnTo>
                  <a:pt x="2190630" y="26989"/>
                </a:lnTo>
                <a:lnTo>
                  <a:pt x="2148337" y="12269"/>
                </a:lnTo>
                <a:lnTo>
                  <a:pt x="2103752" y="3136"/>
                </a:lnTo>
                <a:lnTo>
                  <a:pt x="2057285" y="0"/>
                </a:lnTo>
                <a:close/>
              </a:path>
              <a:path w="2400300" h="2400300">
                <a:moveTo>
                  <a:pt x="2379824" y="228600"/>
                </a:moveTo>
                <a:lnTo>
                  <a:pt x="2057285" y="228600"/>
                </a:lnTo>
                <a:lnTo>
                  <a:pt x="2101735" y="237597"/>
                </a:lnTo>
                <a:lnTo>
                  <a:pt x="2138071" y="262118"/>
                </a:lnTo>
                <a:lnTo>
                  <a:pt x="2162589" y="298455"/>
                </a:lnTo>
                <a:lnTo>
                  <a:pt x="2171585" y="342900"/>
                </a:lnTo>
                <a:lnTo>
                  <a:pt x="2171585" y="2057285"/>
                </a:lnTo>
                <a:lnTo>
                  <a:pt x="2162589" y="2101735"/>
                </a:lnTo>
                <a:lnTo>
                  <a:pt x="2138071" y="2138071"/>
                </a:lnTo>
                <a:lnTo>
                  <a:pt x="2101735" y="2162589"/>
                </a:lnTo>
                <a:lnTo>
                  <a:pt x="2057285" y="2171585"/>
                </a:lnTo>
                <a:lnTo>
                  <a:pt x="2379824" y="2171585"/>
                </a:lnTo>
                <a:lnTo>
                  <a:pt x="2387916" y="2148337"/>
                </a:lnTo>
                <a:lnTo>
                  <a:pt x="2397049" y="2103752"/>
                </a:lnTo>
                <a:lnTo>
                  <a:pt x="2400185" y="2057285"/>
                </a:lnTo>
                <a:lnTo>
                  <a:pt x="2400185" y="342900"/>
                </a:lnTo>
                <a:lnTo>
                  <a:pt x="2397049" y="296433"/>
                </a:lnTo>
                <a:lnTo>
                  <a:pt x="2387916" y="251848"/>
                </a:lnTo>
                <a:lnTo>
                  <a:pt x="2379824" y="228600"/>
                </a:lnTo>
                <a:close/>
              </a:path>
            </a:pathLst>
          </a:custGeom>
          <a:solidFill>
            <a:srgbClr val="9FA1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0134" y="1450101"/>
            <a:ext cx="1891030" cy="424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95" dirty="0">
                <a:solidFill>
                  <a:srgbClr val="74823E"/>
                </a:solidFill>
                <a:latin typeface="Lucida Sans"/>
                <a:cs typeface="Lucida Sans"/>
              </a:rPr>
              <a:t>AWARENESS</a:t>
            </a:r>
            <a:endParaRPr sz="265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198" y="4417129"/>
            <a:ext cx="2590165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6510">
              <a:lnSpc>
                <a:spcPct val="100000"/>
              </a:lnSpc>
            </a:pPr>
            <a:r>
              <a:rPr sz="1700" spc="-55" dirty="0">
                <a:latin typeface="Lucida Sans"/>
                <a:cs typeface="Lucida Sans"/>
              </a:rPr>
              <a:t>We </a:t>
            </a:r>
            <a:r>
              <a:rPr sz="1700" spc="-140" dirty="0">
                <a:latin typeface="Lucida Sans"/>
                <a:cs typeface="Lucida Sans"/>
              </a:rPr>
              <a:t>promote </a:t>
            </a:r>
            <a:r>
              <a:rPr sz="1700" spc="-85" dirty="0">
                <a:latin typeface="Lucida Sans"/>
                <a:cs typeface="Lucida Sans"/>
              </a:rPr>
              <a:t>a </a:t>
            </a:r>
            <a:r>
              <a:rPr sz="1700" spc="-125" dirty="0">
                <a:latin typeface="Lucida Sans"/>
                <a:cs typeface="Lucida Sans"/>
              </a:rPr>
              <a:t>unified </a:t>
            </a:r>
            <a:r>
              <a:rPr sz="1700" spc="-105" dirty="0">
                <a:latin typeface="Lucida Sans"/>
                <a:cs typeface="Lucida Sans"/>
              </a:rPr>
              <a:t>voice  </a:t>
            </a:r>
            <a:r>
              <a:rPr sz="1700" spc="-135" dirty="0">
                <a:latin typeface="Lucida Sans"/>
                <a:cs typeface="Lucida Sans"/>
              </a:rPr>
              <a:t>on </a:t>
            </a:r>
            <a:r>
              <a:rPr sz="1700" spc="-114" dirty="0">
                <a:latin typeface="Lucida Sans"/>
                <a:cs typeface="Lucida Sans"/>
              </a:rPr>
              <a:t>mental health, </a:t>
            </a:r>
            <a:r>
              <a:rPr sz="1700" spc="-140" dirty="0">
                <a:latin typeface="Lucida Sans"/>
                <a:cs typeface="Lucida Sans"/>
              </a:rPr>
              <a:t>aiming </a:t>
            </a:r>
            <a:r>
              <a:rPr sz="1700" spc="-110" dirty="0">
                <a:latin typeface="Lucida Sans"/>
                <a:cs typeface="Lucida Sans"/>
              </a:rPr>
              <a:t>to  </a:t>
            </a:r>
            <a:r>
              <a:rPr sz="1700" spc="-100" dirty="0">
                <a:latin typeface="Lucida Sans"/>
                <a:cs typeface="Lucida Sans"/>
              </a:rPr>
              <a:t>replace </a:t>
            </a:r>
            <a:r>
              <a:rPr sz="1700" spc="-120" dirty="0">
                <a:latin typeface="Lucida Sans"/>
                <a:cs typeface="Lucida Sans"/>
              </a:rPr>
              <a:t>ignorance </a:t>
            </a:r>
            <a:r>
              <a:rPr sz="1700" spc="-110" dirty="0">
                <a:latin typeface="Lucida Sans"/>
                <a:cs typeface="Lucida Sans"/>
              </a:rPr>
              <a:t>with  </a:t>
            </a:r>
            <a:r>
              <a:rPr sz="1700" spc="-130" dirty="0">
                <a:latin typeface="Lucida Sans"/>
                <a:cs typeface="Lucida Sans"/>
              </a:rPr>
              <a:t>understanding </a:t>
            </a:r>
            <a:r>
              <a:rPr sz="1700" spc="-140" dirty="0">
                <a:latin typeface="Lucida Sans"/>
                <a:cs typeface="Lucida Sans"/>
              </a:rPr>
              <a:t>through  </a:t>
            </a:r>
            <a:r>
              <a:rPr sz="1700" spc="-130" dirty="0">
                <a:latin typeface="Lucida Sans"/>
                <a:cs typeface="Lucida Sans"/>
              </a:rPr>
              <a:t>media </a:t>
            </a:r>
            <a:r>
              <a:rPr sz="1700" spc="-114" dirty="0">
                <a:latin typeface="Lucida Sans"/>
                <a:cs typeface="Lucida Sans"/>
              </a:rPr>
              <a:t>relations, </a:t>
            </a:r>
            <a:r>
              <a:rPr sz="1700" spc="-120" dirty="0">
                <a:latin typeface="Lucida Sans"/>
                <a:cs typeface="Lucida Sans"/>
              </a:rPr>
              <a:t>public  </a:t>
            </a:r>
            <a:r>
              <a:rPr sz="1700" spc="-125" dirty="0">
                <a:latin typeface="Lucida Sans"/>
                <a:cs typeface="Lucida Sans"/>
              </a:rPr>
              <a:t>presentations, </a:t>
            </a:r>
            <a:r>
              <a:rPr lang="en-US" sz="1700" spc="-125" dirty="0">
                <a:latin typeface="Lucida Sans"/>
                <a:cs typeface="Lucida Sans"/>
              </a:rPr>
              <a:t> and </a:t>
            </a:r>
            <a:r>
              <a:rPr sz="1700" spc="-110" dirty="0">
                <a:latin typeface="Lucida Sans"/>
                <a:cs typeface="Lucida Sans"/>
              </a:rPr>
              <a:t>outreach</a:t>
            </a:r>
            <a:r>
              <a:rPr lang="en-US" sz="1700" spc="-110" dirty="0">
                <a:latin typeface="Lucida Sans"/>
                <a:cs typeface="Lucida Sans"/>
              </a:rPr>
              <a:t> initiatives.</a:t>
            </a:r>
            <a:endParaRPr sz="1700" dirty="0">
              <a:latin typeface="Lucida Sans"/>
              <a:cs typeface="Lucida Sans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34" y="190421"/>
            <a:ext cx="4595322" cy="406611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23" y="4396485"/>
            <a:ext cx="2794144" cy="53977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20" y="5156922"/>
            <a:ext cx="3930318" cy="54602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14" y="4936263"/>
            <a:ext cx="1178761" cy="15565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91" y="5857291"/>
            <a:ext cx="3276600" cy="6355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233420" cy="6858000"/>
          </a:xfrm>
          <a:custGeom>
            <a:avLst/>
            <a:gdLst/>
            <a:ahLst/>
            <a:cxnLst/>
            <a:rect l="l" t="t" r="r" b="b"/>
            <a:pathLst>
              <a:path w="3233420" h="6858000">
                <a:moveTo>
                  <a:pt x="0" y="6858000"/>
                </a:moveTo>
                <a:lnTo>
                  <a:pt x="3232924" y="6858000"/>
                </a:lnTo>
                <a:lnTo>
                  <a:pt x="32329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7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038874"/>
            <a:ext cx="981751" cy="3819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6398" y="3052273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5" h="52705">
                <a:moveTo>
                  <a:pt x="26174" y="0"/>
                </a:moveTo>
                <a:lnTo>
                  <a:pt x="0" y="26174"/>
                </a:lnTo>
                <a:lnTo>
                  <a:pt x="26174" y="52362"/>
                </a:lnTo>
                <a:lnTo>
                  <a:pt x="52336" y="26174"/>
                </a:lnTo>
                <a:lnTo>
                  <a:pt x="261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6006" y="3053924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30">
                <a:moveTo>
                  <a:pt x="24536" y="0"/>
                </a:moveTo>
                <a:lnTo>
                  <a:pt x="0" y="24523"/>
                </a:lnTo>
                <a:lnTo>
                  <a:pt x="24536" y="49072"/>
                </a:lnTo>
                <a:lnTo>
                  <a:pt x="49060" y="24523"/>
                </a:lnTo>
                <a:lnTo>
                  <a:pt x="245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84622" y="3054572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3888" y="0"/>
                </a:moveTo>
                <a:lnTo>
                  <a:pt x="0" y="23875"/>
                </a:lnTo>
                <a:lnTo>
                  <a:pt x="23888" y="47764"/>
                </a:lnTo>
                <a:lnTo>
                  <a:pt x="47777" y="23875"/>
                </a:lnTo>
                <a:lnTo>
                  <a:pt x="238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04230" y="3056210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250" y="0"/>
                </a:moveTo>
                <a:lnTo>
                  <a:pt x="0" y="22237"/>
                </a:lnTo>
                <a:lnTo>
                  <a:pt x="22250" y="44475"/>
                </a:lnTo>
                <a:lnTo>
                  <a:pt x="44500" y="22237"/>
                </a:lnTo>
                <a:lnTo>
                  <a:pt x="222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3516" y="305750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29" y="0"/>
                </a:moveTo>
                <a:lnTo>
                  <a:pt x="0" y="20942"/>
                </a:lnTo>
                <a:lnTo>
                  <a:pt x="20929" y="41871"/>
                </a:lnTo>
                <a:lnTo>
                  <a:pt x="41871" y="20942"/>
                </a:lnTo>
                <a:lnTo>
                  <a:pt x="20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42802" y="305883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69">
                <a:moveTo>
                  <a:pt x="19621" y="0"/>
                </a:moveTo>
                <a:lnTo>
                  <a:pt x="0" y="19608"/>
                </a:lnTo>
                <a:lnTo>
                  <a:pt x="19621" y="39242"/>
                </a:lnTo>
                <a:lnTo>
                  <a:pt x="39243" y="19608"/>
                </a:lnTo>
                <a:lnTo>
                  <a:pt x="196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1095" y="305914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04" y="0"/>
                </a:moveTo>
                <a:lnTo>
                  <a:pt x="0" y="19303"/>
                </a:lnTo>
                <a:lnTo>
                  <a:pt x="19304" y="38620"/>
                </a:lnTo>
                <a:lnTo>
                  <a:pt x="38595" y="19303"/>
                </a:lnTo>
                <a:lnTo>
                  <a:pt x="19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0380" y="306045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7983" y="0"/>
                </a:moveTo>
                <a:lnTo>
                  <a:pt x="0" y="17995"/>
                </a:lnTo>
                <a:lnTo>
                  <a:pt x="17983" y="35991"/>
                </a:lnTo>
                <a:lnTo>
                  <a:pt x="35966" y="17995"/>
                </a:lnTo>
                <a:lnTo>
                  <a:pt x="17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98649" y="30607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691" y="0"/>
                </a:moveTo>
                <a:lnTo>
                  <a:pt x="0" y="17665"/>
                </a:lnTo>
                <a:lnTo>
                  <a:pt x="17691" y="35344"/>
                </a:lnTo>
                <a:lnTo>
                  <a:pt x="35344" y="17665"/>
                </a:lnTo>
                <a:lnTo>
                  <a:pt x="176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17935" y="306209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16370" y="0"/>
                </a:moveTo>
                <a:lnTo>
                  <a:pt x="0" y="16357"/>
                </a:lnTo>
                <a:lnTo>
                  <a:pt x="16370" y="32715"/>
                </a:lnTo>
                <a:lnTo>
                  <a:pt x="32715" y="16357"/>
                </a:lnTo>
                <a:lnTo>
                  <a:pt x="16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6229" y="306243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052" y="0"/>
                </a:moveTo>
                <a:lnTo>
                  <a:pt x="0" y="16014"/>
                </a:lnTo>
                <a:lnTo>
                  <a:pt x="16052" y="32054"/>
                </a:lnTo>
                <a:lnTo>
                  <a:pt x="32067" y="16014"/>
                </a:lnTo>
                <a:lnTo>
                  <a:pt x="160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54870" y="306308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379" y="0"/>
                </a:moveTo>
                <a:lnTo>
                  <a:pt x="0" y="15366"/>
                </a:lnTo>
                <a:lnTo>
                  <a:pt x="15379" y="30746"/>
                </a:lnTo>
                <a:lnTo>
                  <a:pt x="30734" y="15366"/>
                </a:lnTo>
                <a:lnTo>
                  <a:pt x="153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73163" y="306339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15036" y="0"/>
                </a:moveTo>
                <a:lnTo>
                  <a:pt x="0" y="15049"/>
                </a:lnTo>
                <a:lnTo>
                  <a:pt x="15036" y="30124"/>
                </a:lnTo>
                <a:lnTo>
                  <a:pt x="30086" y="15049"/>
                </a:lnTo>
                <a:lnTo>
                  <a:pt x="15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91135" y="306339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15036" y="0"/>
                </a:moveTo>
                <a:lnTo>
                  <a:pt x="0" y="15049"/>
                </a:lnTo>
                <a:lnTo>
                  <a:pt x="15036" y="30124"/>
                </a:lnTo>
                <a:lnTo>
                  <a:pt x="30086" y="15049"/>
                </a:lnTo>
                <a:lnTo>
                  <a:pt x="15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09404" y="30637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14731" y="0"/>
                </a:moveTo>
                <a:lnTo>
                  <a:pt x="0" y="14719"/>
                </a:lnTo>
                <a:lnTo>
                  <a:pt x="14731" y="29438"/>
                </a:lnTo>
                <a:lnTo>
                  <a:pt x="29463" y="14719"/>
                </a:lnTo>
                <a:lnTo>
                  <a:pt x="14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27722" y="306405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389"/>
                </a:lnTo>
                <a:lnTo>
                  <a:pt x="14389" y="28790"/>
                </a:lnTo>
                <a:lnTo>
                  <a:pt x="28778" y="14389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46337" y="306470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741" y="0"/>
                </a:moveTo>
                <a:lnTo>
                  <a:pt x="0" y="13741"/>
                </a:lnTo>
                <a:lnTo>
                  <a:pt x="13741" y="27470"/>
                </a:lnTo>
                <a:lnTo>
                  <a:pt x="27482" y="13741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64655" y="306503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398" y="0"/>
                </a:moveTo>
                <a:lnTo>
                  <a:pt x="0" y="13411"/>
                </a:lnTo>
                <a:lnTo>
                  <a:pt x="13398" y="26835"/>
                </a:lnTo>
                <a:lnTo>
                  <a:pt x="26809" y="13411"/>
                </a:lnTo>
                <a:lnTo>
                  <a:pt x="13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82627" y="306503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398" y="0"/>
                </a:moveTo>
                <a:lnTo>
                  <a:pt x="0" y="13411"/>
                </a:lnTo>
                <a:lnTo>
                  <a:pt x="13398" y="26835"/>
                </a:lnTo>
                <a:lnTo>
                  <a:pt x="26809" y="13411"/>
                </a:lnTo>
                <a:lnTo>
                  <a:pt x="13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6398" y="3170243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5" h="52705">
                <a:moveTo>
                  <a:pt x="26174" y="0"/>
                </a:moveTo>
                <a:lnTo>
                  <a:pt x="0" y="26162"/>
                </a:lnTo>
                <a:lnTo>
                  <a:pt x="26174" y="52362"/>
                </a:lnTo>
                <a:lnTo>
                  <a:pt x="52336" y="26162"/>
                </a:lnTo>
                <a:lnTo>
                  <a:pt x="261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66006" y="3171894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30">
                <a:moveTo>
                  <a:pt x="24536" y="0"/>
                </a:moveTo>
                <a:lnTo>
                  <a:pt x="0" y="24511"/>
                </a:lnTo>
                <a:lnTo>
                  <a:pt x="24536" y="49060"/>
                </a:lnTo>
                <a:lnTo>
                  <a:pt x="49060" y="24511"/>
                </a:lnTo>
                <a:lnTo>
                  <a:pt x="245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84622" y="3172542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3888" y="0"/>
                </a:moveTo>
                <a:lnTo>
                  <a:pt x="0" y="23863"/>
                </a:lnTo>
                <a:lnTo>
                  <a:pt x="23888" y="47764"/>
                </a:lnTo>
                <a:lnTo>
                  <a:pt x="47777" y="23863"/>
                </a:lnTo>
                <a:lnTo>
                  <a:pt x="238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04230" y="3174180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250" y="0"/>
                </a:moveTo>
                <a:lnTo>
                  <a:pt x="0" y="22225"/>
                </a:lnTo>
                <a:lnTo>
                  <a:pt x="22250" y="44475"/>
                </a:lnTo>
                <a:lnTo>
                  <a:pt x="44500" y="22225"/>
                </a:lnTo>
                <a:lnTo>
                  <a:pt x="222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23516" y="317547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29" y="0"/>
                </a:moveTo>
                <a:lnTo>
                  <a:pt x="0" y="20929"/>
                </a:lnTo>
                <a:lnTo>
                  <a:pt x="20929" y="41871"/>
                </a:lnTo>
                <a:lnTo>
                  <a:pt x="41871" y="20929"/>
                </a:lnTo>
                <a:lnTo>
                  <a:pt x="20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42802" y="317679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69">
                <a:moveTo>
                  <a:pt x="19621" y="0"/>
                </a:moveTo>
                <a:lnTo>
                  <a:pt x="0" y="19608"/>
                </a:lnTo>
                <a:lnTo>
                  <a:pt x="19621" y="39255"/>
                </a:lnTo>
                <a:lnTo>
                  <a:pt x="39243" y="19608"/>
                </a:lnTo>
                <a:lnTo>
                  <a:pt x="196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61095" y="317711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04" y="0"/>
                </a:moveTo>
                <a:lnTo>
                  <a:pt x="0" y="19291"/>
                </a:lnTo>
                <a:lnTo>
                  <a:pt x="19304" y="38608"/>
                </a:lnTo>
                <a:lnTo>
                  <a:pt x="38595" y="19291"/>
                </a:lnTo>
                <a:lnTo>
                  <a:pt x="19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80380" y="317842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7983" y="0"/>
                </a:moveTo>
                <a:lnTo>
                  <a:pt x="0" y="17983"/>
                </a:lnTo>
                <a:lnTo>
                  <a:pt x="17983" y="35991"/>
                </a:lnTo>
                <a:lnTo>
                  <a:pt x="35966" y="17983"/>
                </a:lnTo>
                <a:lnTo>
                  <a:pt x="17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98649" y="31787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691" y="0"/>
                </a:moveTo>
                <a:lnTo>
                  <a:pt x="0" y="17652"/>
                </a:lnTo>
                <a:lnTo>
                  <a:pt x="17691" y="35344"/>
                </a:lnTo>
                <a:lnTo>
                  <a:pt x="35344" y="17652"/>
                </a:lnTo>
                <a:lnTo>
                  <a:pt x="176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17935" y="318006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16370" y="0"/>
                </a:moveTo>
                <a:lnTo>
                  <a:pt x="0" y="16344"/>
                </a:lnTo>
                <a:lnTo>
                  <a:pt x="16370" y="32715"/>
                </a:lnTo>
                <a:lnTo>
                  <a:pt x="32715" y="16344"/>
                </a:lnTo>
                <a:lnTo>
                  <a:pt x="16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36229" y="318040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052" y="0"/>
                </a:moveTo>
                <a:lnTo>
                  <a:pt x="0" y="16001"/>
                </a:lnTo>
                <a:lnTo>
                  <a:pt x="16052" y="32054"/>
                </a:lnTo>
                <a:lnTo>
                  <a:pt x="32067" y="16001"/>
                </a:lnTo>
                <a:lnTo>
                  <a:pt x="160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354870" y="318105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379" y="0"/>
                </a:moveTo>
                <a:lnTo>
                  <a:pt x="0" y="15354"/>
                </a:lnTo>
                <a:lnTo>
                  <a:pt x="15379" y="30746"/>
                </a:lnTo>
                <a:lnTo>
                  <a:pt x="30734" y="15354"/>
                </a:lnTo>
                <a:lnTo>
                  <a:pt x="153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73163" y="318136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15036" y="0"/>
                </a:moveTo>
                <a:lnTo>
                  <a:pt x="0" y="15036"/>
                </a:lnTo>
                <a:lnTo>
                  <a:pt x="15036" y="30111"/>
                </a:lnTo>
                <a:lnTo>
                  <a:pt x="30086" y="15036"/>
                </a:lnTo>
                <a:lnTo>
                  <a:pt x="15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91135" y="318136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15036" y="0"/>
                </a:moveTo>
                <a:lnTo>
                  <a:pt x="0" y="15036"/>
                </a:lnTo>
                <a:lnTo>
                  <a:pt x="15036" y="30111"/>
                </a:lnTo>
                <a:lnTo>
                  <a:pt x="30086" y="15036"/>
                </a:lnTo>
                <a:lnTo>
                  <a:pt x="15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709404" y="31816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14731" y="0"/>
                </a:moveTo>
                <a:lnTo>
                  <a:pt x="0" y="14706"/>
                </a:lnTo>
                <a:lnTo>
                  <a:pt x="14731" y="29438"/>
                </a:lnTo>
                <a:lnTo>
                  <a:pt x="29463" y="14706"/>
                </a:lnTo>
                <a:lnTo>
                  <a:pt x="14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27722" y="318201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389"/>
                </a:lnTo>
                <a:lnTo>
                  <a:pt x="14389" y="28803"/>
                </a:lnTo>
                <a:lnTo>
                  <a:pt x="28778" y="14389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946337" y="318267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741" y="0"/>
                </a:moveTo>
                <a:lnTo>
                  <a:pt x="0" y="13728"/>
                </a:lnTo>
                <a:lnTo>
                  <a:pt x="13741" y="27470"/>
                </a:lnTo>
                <a:lnTo>
                  <a:pt x="27482" y="13728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64655" y="318300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398" y="0"/>
                </a:moveTo>
                <a:lnTo>
                  <a:pt x="0" y="13398"/>
                </a:lnTo>
                <a:lnTo>
                  <a:pt x="13398" y="26835"/>
                </a:lnTo>
                <a:lnTo>
                  <a:pt x="26809" y="13398"/>
                </a:lnTo>
                <a:lnTo>
                  <a:pt x="13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82627" y="318300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398" y="0"/>
                </a:moveTo>
                <a:lnTo>
                  <a:pt x="0" y="13398"/>
                </a:lnTo>
                <a:lnTo>
                  <a:pt x="13398" y="26835"/>
                </a:lnTo>
                <a:lnTo>
                  <a:pt x="26809" y="13398"/>
                </a:lnTo>
                <a:lnTo>
                  <a:pt x="13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47713" y="328952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53" y="0"/>
                </a:moveTo>
                <a:lnTo>
                  <a:pt x="0" y="24853"/>
                </a:lnTo>
                <a:lnTo>
                  <a:pt x="24853" y="49733"/>
                </a:lnTo>
                <a:lnTo>
                  <a:pt x="49733" y="24853"/>
                </a:lnTo>
                <a:lnTo>
                  <a:pt x="248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6651" y="3290514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3888" y="0"/>
                </a:moveTo>
                <a:lnTo>
                  <a:pt x="0" y="23863"/>
                </a:lnTo>
                <a:lnTo>
                  <a:pt x="23888" y="47764"/>
                </a:lnTo>
                <a:lnTo>
                  <a:pt x="47777" y="23863"/>
                </a:lnTo>
                <a:lnTo>
                  <a:pt x="238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85937" y="329182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567" y="0"/>
                </a:moveTo>
                <a:lnTo>
                  <a:pt x="0" y="22555"/>
                </a:lnTo>
                <a:lnTo>
                  <a:pt x="22567" y="45135"/>
                </a:lnTo>
                <a:lnTo>
                  <a:pt x="45148" y="22555"/>
                </a:lnTo>
                <a:lnTo>
                  <a:pt x="22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05545" y="329344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29" y="0"/>
                </a:moveTo>
                <a:lnTo>
                  <a:pt x="0" y="20929"/>
                </a:lnTo>
                <a:lnTo>
                  <a:pt x="20929" y="41871"/>
                </a:lnTo>
                <a:lnTo>
                  <a:pt x="41871" y="20929"/>
                </a:lnTo>
                <a:lnTo>
                  <a:pt x="20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24508" y="3294438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38" y="0"/>
                </a:moveTo>
                <a:lnTo>
                  <a:pt x="0" y="19938"/>
                </a:lnTo>
                <a:lnTo>
                  <a:pt x="19938" y="39903"/>
                </a:lnTo>
                <a:lnTo>
                  <a:pt x="39890" y="19938"/>
                </a:lnTo>
                <a:lnTo>
                  <a:pt x="199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43447" y="329542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0" y="18948"/>
                </a:lnTo>
                <a:lnTo>
                  <a:pt x="18973" y="37934"/>
                </a:lnTo>
                <a:lnTo>
                  <a:pt x="37922" y="18948"/>
                </a:lnTo>
                <a:lnTo>
                  <a:pt x="189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62062" y="329607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26" y="0"/>
                </a:moveTo>
                <a:lnTo>
                  <a:pt x="0" y="18300"/>
                </a:lnTo>
                <a:lnTo>
                  <a:pt x="18326" y="36626"/>
                </a:lnTo>
                <a:lnTo>
                  <a:pt x="36639" y="18300"/>
                </a:lnTo>
                <a:lnTo>
                  <a:pt x="1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81026" y="329704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35" y="0"/>
                </a:moveTo>
                <a:lnTo>
                  <a:pt x="0" y="17335"/>
                </a:lnTo>
                <a:lnTo>
                  <a:pt x="17335" y="34683"/>
                </a:lnTo>
                <a:lnTo>
                  <a:pt x="34671" y="17335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99641" y="329770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62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18580" y="329869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722" y="0"/>
                </a:moveTo>
                <a:lnTo>
                  <a:pt x="0" y="15684"/>
                </a:lnTo>
                <a:lnTo>
                  <a:pt x="15722" y="31394"/>
                </a:lnTo>
                <a:lnTo>
                  <a:pt x="31432" y="15684"/>
                </a:lnTo>
                <a:lnTo>
                  <a:pt x="157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37221" y="32993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086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55514" y="329967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731" y="0"/>
                </a:moveTo>
                <a:lnTo>
                  <a:pt x="0" y="14706"/>
                </a:lnTo>
                <a:lnTo>
                  <a:pt x="14731" y="29438"/>
                </a:lnTo>
                <a:lnTo>
                  <a:pt x="29438" y="14706"/>
                </a:lnTo>
                <a:lnTo>
                  <a:pt x="14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73808" y="32999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389"/>
                </a:lnTo>
                <a:lnTo>
                  <a:pt x="14389" y="28803"/>
                </a:lnTo>
                <a:lnTo>
                  <a:pt x="28778" y="14389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91779" y="32999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389"/>
                </a:lnTo>
                <a:lnTo>
                  <a:pt x="14389" y="28803"/>
                </a:lnTo>
                <a:lnTo>
                  <a:pt x="28778" y="14389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10420" y="330064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716" y="0"/>
                </a:moveTo>
                <a:lnTo>
                  <a:pt x="0" y="13728"/>
                </a:lnTo>
                <a:lnTo>
                  <a:pt x="13716" y="27470"/>
                </a:lnTo>
                <a:lnTo>
                  <a:pt x="27457" y="13728"/>
                </a:lnTo>
                <a:lnTo>
                  <a:pt x="13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828714" y="330097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398" y="0"/>
                </a:moveTo>
                <a:lnTo>
                  <a:pt x="0" y="13398"/>
                </a:lnTo>
                <a:lnTo>
                  <a:pt x="13398" y="26835"/>
                </a:lnTo>
                <a:lnTo>
                  <a:pt x="26809" y="13398"/>
                </a:lnTo>
                <a:lnTo>
                  <a:pt x="13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47008" y="330130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68" y="0"/>
                </a:moveTo>
                <a:lnTo>
                  <a:pt x="0" y="13068"/>
                </a:lnTo>
                <a:lnTo>
                  <a:pt x="13068" y="26161"/>
                </a:lnTo>
                <a:lnTo>
                  <a:pt x="26174" y="13068"/>
                </a:lnTo>
                <a:lnTo>
                  <a:pt x="13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64954" y="330130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61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182924" y="330130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61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48358" y="3408168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06" y="0"/>
                </a:moveTo>
                <a:lnTo>
                  <a:pt x="0" y="24180"/>
                </a:lnTo>
                <a:lnTo>
                  <a:pt x="24206" y="48399"/>
                </a:lnTo>
                <a:lnTo>
                  <a:pt x="48425" y="24180"/>
                </a:lnTo>
                <a:lnTo>
                  <a:pt x="24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67643" y="340945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898" y="0"/>
                </a:moveTo>
                <a:lnTo>
                  <a:pt x="0" y="22898"/>
                </a:lnTo>
                <a:lnTo>
                  <a:pt x="22898" y="45808"/>
                </a:lnTo>
                <a:lnTo>
                  <a:pt x="45783" y="22898"/>
                </a:lnTo>
                <a:lnTo>
                  <a:pt x="2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86582" y="341042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932" y="0"/>
                </a:moveTo>
                <a:lnTo>
                  <a:pt x="0" y="21920"/>
                </a:lnTo>
                <a:lnTo>
                  <a:pt x="21932" y="43853"/>
                </a:lnTo>
                <a:lnTo>
                  <a:pt x="43853" y="21920"/>
                </a:lnTo>
                <a:lnTo>
                  <a:pt x="219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06189" y="3412079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69"/>
                </a:lnTo>
                <a:lnTo>
                  <a:pt x="20294" y="40563"/>
                </a:lnTo>
                <a:lnTo>
                  <a:pt x="40576" y="20269"/>
                </a:lnTo>
                <a:lnTo>
                  <a:pt x="202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25153" y="341305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04" y="0"/>
                </a:moveTo>
                <a:lnTo>
                  <a:pt x="0" y="19291"/>
                </a:lnTo>
                <a:lnTo>
                  <a:pt x="19304" y="38595"/>
                </a:lnTo>
                <a:lnTo>
                  <a:pt x="38595" y="19291"/>
                </a:lnTo>
                <a:lnTo>
                  <a:pt x="19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44092" y="341404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26" y="0"/>
                </a:moveTo>
                <a:lnTo>
                  <a:pt x="0" y="18300"/>
                </a:lnTo>
                <a:lnTo>
                  <a:pt x="18326" y="36614"/>
                </a:lnTo>
                <a:lnTo>
                  <a:pt x="36639" y="18300"/>
                </a:lnTo>
                <a:lnTo>
                  <a:pt x="1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62707" y="341469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691" y="0"/>
                </a:moveTo>
                <a:lnTo>
                  <a:pt x="0" y="17652"/>
                </a:lnTo>
                <a:lnTo>
                  <a:pt x="17691" y="35331"/>
                </a:lnTo>
                <a:lnTo>
                  <a:pt x="35344" y="17652"/>
                </a:lnTo>
                <a:lnTo>
                  <a:pt x="176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81671" y="341567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62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00312" y="341633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027" y="0"/>
                </a:moveTo>
                <a:lnTo>
                  <a:pt x="0" y="16014"/>
                </a:lnTo>
                <a:lnTo>
                  <a:pt x="16027" y="32067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119250" y="341731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086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37544" y="341764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731" y="0"/>
                </a:moveTo>
                <a:lnTo>
                  <a:pt x="0" y="14706"/>
                </a:lnTo>
                <a:lnTo>
                  <a:pt x="14731" y="29438"/>
                </a:lnTo>
                <a:lnTo>
                  <a:pt x="29438" y="14706"/>
                </a:lnTo>
                <a:lnTo>
                  <a:pt x="14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356159" y="341830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84" y="0"/>
                </a:moveTo>
                <a:lnTo>
                  <a:pt x="0" y="14046"/>
                </a:lnTo>
                <a:lnTo>
                  <a:pt x="14084" y="28130"/>
                </a:lnTo>
                <a:lnTo>
                  <a:pt x="28155" y="14046"/>
                </a:lnTo>
                <a:lnTo>
                  <a:pt x="140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474478" y="34186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716" y="0"/>
                </a:moveTo>
                <a:lnTo>
                  <a:pt x="0" y="13728"/>
                </a:lnTo>
                <a:lnTo>
                  <a:pt x="13716" y="27470"/>
                </a:lnTo>
                <a:lnTo>
                  <a:pt x="27457" y="13728"/>
                </a:lnTo>
                <a:lnTo>
                  <a:pt x="13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592449" y="34186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716" y="0"/>
                </a:moveTo>
                <a:lnTo>
                  <a:pt x="0" y="13728"/>
                </a:lnTo>
                <a:lnTo>
                  <a:pt x="13716" y="27470"/>
                </a:lnTo>
                <a:lnTo>
                  <a:pt x="27457" y="13728"/>
                </a:lnTo>
                <a:lnTo>
                  <a:pt x="13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711065" y="341928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68" y="0"/>
                </a:moveTo>
                <a:lnTo>
                  <a:pt x="0" y="13068"/>
                </a:lnTo>
                <a:lnTo>
                  <a:pt x="13068" y="26161"/>
                </a:lnTo>
                <a:lnTo>
                  <a:pt x="26174" y="13068"/>
                </a:lnTo>
                <a:lnTo>
                  <a:pt x="13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829036" y="341928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68" y="0"/>
                </a:moveTo>
                <a:lnTo>
                  <a:pt x="0" y="13068"/>
                </a:lnTo>
                <a:lnTo>
                  <a:pt x="13068" y="26161"/>
                </a:lnTo>
                <a:lnTo>
                  <a:pt x="26174" y="13068"/>
                </a:lnTo>
                <a:lnTo>
                  <a:pt x="13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947329" y="341959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50" y="0"/>
                </a:moveTo>
                <a:lnTo>
                  <a:pt x="0" y="12750"/>
                </a:lnTo>
                <a:lnTo>
                  <a:pt x="12750" y="25514"/>
                </a:lnTo>
                <a:lnTo>
                  <a:pt x="25526" y="12750"/>
                </a:lnTo>
                <a:lnTo>
                  <a:pt x="12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065623" y="341994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07"/>
                </a:lnTo>
                <a:lnTo>
                  <a:pt x="12433" y="24853"/>
                </a:lnTo>
                <a:lnTo>
                  <a:pt x="24853" y="12407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83595" y="341994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07"/>
                </a:lnTo>
                <a:lnTo>
                  <a:pt x="12433" y="24853"/>
                </a:lnTo>
                <a:lnTo>
                  <a:pt x="24853" y="12407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48679" y="3526443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3888" y="0"/>
                </a:moveTo>
                <a:lnTo>
                  <a:pt x="0" y="23875"/>
                </a:lnTo>
                <a:lnTo>
                  <a:pt x="23888" y="47777"/>
                </a:lnTo>
                <a:lnTo>
                  <a:pt x="47777" y="23875"/>
                </a:lnTo>
                <a:lnTo>
                  <a:pt x="238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67965" y="352776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567" y="0"/>
                </a:moveTo>
                <a:lnTo>
                  <a:pt x="0" y="22555"/>
                </a:lnTo>
                <a:lnTo>
                  <a:pt x="22567" y="45135"/>
                </a:lnTo>
                <a:lnTo>
                  <a:pt x="45148" y="22555"/>
                </a:lnTo>
                <a:lnTo>
                  <a:pt x="22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86929" y="3528754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577" y="0"/>
                </a:moveTo>
                <a:lnTo>
                  <a:pt x="0" y="21564"/>
                </a:lnTo>
                <a:lnTo>
                  <a:pt x="21577" y="43167"/>
                </a:lnTo>
                <a:lnTo>
                  <a:pt x="43154" y="21564"/>
                </a:lnTo>
                <a:lnTo>
                  <a:pt x="215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06537" y="353038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38" y="0"/>
                </a:moveTo>
                <a:lnTo>
                  <a:pt x="0" y="19938"/>
                </a:lnTo>
                <a:lnTo>
                  <a:pt x="19938" y="39903"/>
                </a:lnTo>
                <a:lnTo>
                  <a:pt x="39890" y="19938"/>
                </a:lnTo>
                <a:lnTo>
                  <a:pt x="199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25475" y="353135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0" y="18961"/>
                </a:lnTo>
                <a:lnTo>
                  <a:pt x="18973" y="37947"/>
                </a:lnTo>
                <a:lnTo>
                  <a:pt x="37947" y="18961"/>
                </a:lnTo>
                <a:lnTo>
                  <a:pt x="189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44439" y="3532335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83" y="0"/>
                </a:moveTo>
                <a:lnTo>
                  <a:pt x="0" y="17983"/>
                </a:lnTo>
                <a:lnTo>
                  <a:pt x="17983" y="35991"/>
                </a:lnTo>
                <a:lnTo>
                  <a:pt x="35966" y="17983"/>
                </a:lnTo>
                <a:lnTo>
                  <a:pt x="17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763377" y="353331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018" y="0"/>
                </a:moveTo>
                <a:lnTo>
                  <a:pt x="0" y="17005"/>
                </a:lnTo>
                <a:lnTo>
                  <a:pt x="17018" y="34035"/>
                </a:lnTo>
                <a:lnTo>
                  <a:pt x="34010" y="17005"/>
                </a:lnTo>
                <a:lnTo>
                  <a:pt x="170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82340" y="353430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027" y="0"/>
                </a:moveTo>
                <a:lnTo>
                  <a:pt x="0" y="16014"/>
                </a:lnTo>
                <a:lnTo>
                  <a:pt x="16027" y="32067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000609" y="353463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722" y="0"/>
                </a:moveTo>
                <a:lnTo>
                  <a:pt x="0" y="15684"/>
                </a:lnTo>
                <a:lnTo>
                  <a:pt x="15722" y="31394"/>
                </a:lnTo>
                <a:lnTo>
                  <a:pt x="31432" y="15684"/>
                </a:lnTo>
                <a:lnTo>
                  <a:pt x="157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119250" y="353528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086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237891" y="353593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389"/>
                </a:lnTo>
                <a:lnTo>
                  <a:pt x="14389" y="28790"/>
                </a:lnTo>
                <a:lnTo>
                  <a:pt x="28778" y="14389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356507" y="353659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741" y="0"/>
                </a:moveTo>
                <a:lnTo>
                  <a:pt x="0" y="13728"/>
                </a:lnTo>
                <a:lnTo>
                  <a:pt x="13741" y="27470"/>
                </a:lnTo>
                <a:lnTo>
                  <a:pt x="27457" y="13728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474800" y="353690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398" y="0"/>
                </a:moveTo>
                <a:lnTo>
                  <a:pt x="0" y="13411"/>
                </a:lnTo>
                <a:lnTo>
                  <a:pt x="13398" y="26835"/>
                </a:lnTo>
                <a:lnTo>
                  <a:pt x="26809" y="13411"/>
                </a:lnTo>
                <a:lnTo>
                  <a:pt x="13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593094" y="353725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68" y="0"/>
                </a:moveTo>
                <a:lnTo>
                  <a:pt x="0" y="13068"/>
                </a:lnTo>
                <a:lnTo>
                  <a:pt x="13068" y="26161"/>
                </a:lnTo>
                <a:lnTo>
                  <a:pt x="26174" y="13068"/>
                </a:lnTo>
                <a:lnTo>
                  <a:pt x="13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11387" y="353756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50" y="0"/>
                </a:moveTo>
                <a:lnTo>
                  <a:pt x="0" y="12750"/>
                </a:lnTo>
                <a:lnTo>
                  <a:pt x="12750" y="25514"/>
                </a:lnTo>
                <a:lnTo>
                  <a:pt x="25526" y="12750"/>
                </a:lnTo>
                <a:lnTo>
                  <a:pt x="12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829359" y="353756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50" y="0"/>
                </a:moveTo>
                <a:lnTo>
                  <a:pt x="0" y="12750"/>
                </a:lnTo>
                <a:lnTo>
                  <a:pt x="12750" y="25514"/>
                </a:lnTo>
                <a:lnTo>
                  <a:pt x="25526" y="12750"/>
                </a:lnTo>
                <a:lnTo>
                  <a:pt x="12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947329" y="353756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50" y="0"/>
                </a:moveTo>
                <a:lnTo>
                  <a:pt x="0" y="12750"/>
                </a:lnTo>
                <a:lnTo>
                  <a:pt x="12750" y="25514"/>
                </a:lnTo>
                <a:lnTo>
                  <a:pt x="25526" y="12750"/>
                </a:lnTo>
                <a:lnTo>
                  <a:pt x="12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065946" y="353822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206"/>
                </a:lnTo>
                <a:lnTo>
                  <a:pt x="24206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183916" y="353822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206"/>
                </a:lnTo>
                <a:lnTo>
                  <a:pt x="24206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49350" y="3645075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215" y="0"/>
                </a:moveTo>
                <a:lnTo>
                  <a:pt x="0" y="23215"/>
                </a:lnTo>
                <a:lnTo>
                  <a:pt x="23215" y="46456"/>
                </a:lnTo>
                <a:lnTo>
                  <a:pt x="46456" y="23215"/>
                </a:lnTo>
                <a:lnTo>
                  <a:pt x="232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168957" y="364672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577" y="0"/>
                </a:moveTo>
                <a:lnTo>
                  <a:pt x="0" y="21564"/>
                </a:lnTo>
                <a:lnTo>
                  <a:pt x="21577" y="43167"/>
                </a:lnTo>
                <a:lnTo>
                  <a:pt x="43154" y="21564"/>
                </a:lnTo>
                <a:lnTo>
                  <a:pt x="215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287896" y="364770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612" y="0"/>
                </a:moveTo>
                <a:lnTo>
                  <a:pt x="0" y="20586"/>
                </a:lnTo>
                <a:lnTo>
                  <a:pt x="20612" y="41211"/>
                </a:lnTo>
                <a:lnTo>
                  <a:pt x="41224" y="20586"/>
                </a:lnTo>
                <a:lnTo>
                  <a:pt x="206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07182" y="364898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04" y="0"/>
                </a:moveTo>
                <a:lnTo>
                  <a:pt x="0" y="19304"/>
                </a:lnTo>
                <a:lnTo>
                  <a:pt x="19304" y="38608"/>
                </a:lnTo>
                <a:lnTo>
                  <a:pt x="38595" y="19304"/>
                </a:lnTo>
                <a:lnTo>
                  <a:pt x="19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526467" y="365030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83" y="0"/>
                </a:moveTo>
                <a:lnTo>
                  <a:pt x="0" y="17983"/>
                </a:lnTo>
                <a:lnTo>
                  <a:pt x="17983" y="35991"/>
                </a:lnTo>
                <a:lnTo>
                  <a:pt x="35966" y="17983"/>
                </a:lnTo>
                <a:lnTo>
                  <a:pt x="17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645406" y="365128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018" y="0"/>
                </a:moveTo>
                <a:lnTo>
                  <a:pt x="0" y="17005"/>
                </a:lnTo>
                <a:lnTo>
                  <a:pt x="17018" y="34036"/>
                </a:lnTo>
                <a:lnTo>
                  <a:pt x="34036" y="17005"/>
                </a:lnTo>
                <a:lnTo>
                  <a:pt x="170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763699" y="365161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62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882985" y="365292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379" y="0"/>
                </a:moveTo>
                <a:lnTo>
                  <a:pt x="0" y="15367"/>
                </a:lnTo>
                <a:lnTo>
                  <a:pt x="15379" y="30746"/>
                </a:lnTo>
                <a:lnTo>
                  <a:pt x="30734" y="15367"/>
                </a:lnTo>
                <a:lnTo>
                  <a:pt x="153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001279" y="365325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086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119920" y="365390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389"/>
                </a:lnTo>
                <a:lnTo>
                  <a:pt x="14389" y="28790"/>
                </a:lnTo>
                <a:lnTo>
                  <a:pt x="28778" y="14389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38858" y="365487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423" y="0"/>
                </a:moveTo>
                <a:lnTo>
                  <a:pt x="0" y="13411"/>
                </a:lnTo>
                <a:lnTo>
                  <a:pt x="13423" y="26835"/>
                </a:lnTo>
                <a:lnTo>
                  <a:pt x="26809" y="13411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357151" y="365522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61"/>
                </a:lnTo>
                <a:lnTo>
                  <a:pt x="26174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475768" y="365587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20"/>
                </a:lnTo>
                <a:lnTo>
                  <a:pt x="12433" y="24853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594061" y="365620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206"/>
                </a:lnTo>
                <a:lnTo>
                  <a:pt x="24231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712032" y="365620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206"/>
                </a:lnTo>
                <a:lnTo>
                  <a:pt x="24231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30327" y="365650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948297" y="365650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066615" y="365686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30" y="0"/>
                </a:moveTo>
                <a:lnTo>
                  <a:pt x="0" y="11430"/>
                </a:lnTo>
                <a:lnTo>
                  <a:pt x="11430" y="22885"/>
                </a:lnTo>
                <a:lnTo>
                  <a:pt x="22898" y="11430"/>
                </a:lnTo>
                <a:lnTo>
                  <a:pt x="11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184587" y="365686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30" y="0"/>
                </a:moveTo>
                <a:lnTo>
                  <a:pt x="0" y="11430"/>
                </a:lnTo>
                <a:lnTo>
                  <a:pt x="11430" y="22885"/>
                </a:lnTo>
                <a:lnTo>
                  <a:pt x="22898" y="11430"/>
                </a:lnTo>
                <a:lnTo>
                  <a:pt x="11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49672" y="376336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898" y="0"/>
                </a:moveTo>
                <a:lnTo>
                  <a:pt x="0" y="22898"/>
                </a:lnTo>
                <a:lnTo>
                  <a:pt x="22898" y="45796"/>
                </a:lnTo>
                <a:lnTo>
                  <a:pt x="45783" y="22898"/>
                </a:lnTo>
                <a:lnTo>
                  <a:pt x="2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169925" y="376567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612" y="0"/>
                </a:moveTo>
                <a:lnTo>
                  <a:pt x="0" y="20586"/>
                </a:lnTo>
                <a:lnTo>
                  <a:pt x="20612" y="41211"/>
                </a:lnTo>
                <a:lnTo>
                  <a:pt x="41224" y="20586"/>
                </a:lnTo>
                <a:lnTo>
                  <a:pt x="206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288566" y="376631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38" y="0"/>
                </a:moveTo>
                <a:lnTo>
                  <a:pt x="0" y="19951"/>
                </a:lnTo>
                <a:lnTo>
                  <a:pt x="19938" y="39903"/>
                </a:lnTo>
                <a:lnTo>
                  <a:pt x="39890" y="19951"/>
                </a:lnTo>
                <a:lnTo>
                  <a:pt x="199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407826" y="376763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56" y="0"/>
                </a:moveTo>
                <a:lnTo>
                  <a:pt x="0" y="18630"/>
                </a:lnTo>
                <a:lnTo>
                  <a:pt x="18656" y="37299"/>
                </a:lnTo>
                <a:lnTo>
                  <a:pt x="37312" y="18630"/>
                </a:lnTo>
                <a:lnTo>
                  <a:pt x="18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526790" y="376860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665" y="0"/>
                </a:moveTo>
                <a:lnTo>
                  <a:pt x="0" y="17652"/>
                </a:lnTo>
                <a:lnTo>
                  <a:pt x="17665" y="35318"/>
                </a:lnTo>
                <a:lnTo>
                  <a:pt x="35318" y="17652"/>
                </a:lnTo>
                <a:lnTo>
                  <a:pt x="17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646052" y="376990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370" y="0"/>
                </a:moveTo>
                <a:lnTo>
                  <a:pt x="0" y="16357"/>
                </a:lnTo>
                <a:lnTo>
                  <a:pt x="16370" y="32715"/>
                </a:lnTo>
                <a:lnTo>
                  <a:pt x="32715" y="16357"/>
                </a:lnTo>
                <a:lnTo>
                  <a:pt x="16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764022" y="376990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370" y="0"/>
                </a:moveTo>
                <a:lnTo>
                  <a:pt x="0" y="16357"/>
                </a:lnTo>
                <a:lnTo>
                  <a:pt x="16370" y="32715"/>
                </a:lnTo>
                <a:lnTo>
                  <a:pt x="32715" y="16357"/>
                </a:lnTo>
                <a:lnTo>
                  <a:pt x="16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883308" y="377122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086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001949" y="377186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401"/>
                </a:lnTo>
                <a:lnTo>
                  <a:pt x="14389" y="28803"/>
                </a:lnTo>
                <a:lnTo>
                  <a:pt x="28778" y="14401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120564" y="37725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741" y="0"/>
                </a:moveTo>
                <a:lnTo>
                  <a:pt x="0" y="13741"/>
                </a:lnTo>
                <a:lnTo>
                  <a:pt x="13741" y="27482"/>
                </a:lnTo>
                <a:lnTo>
                  <a:pt x="27457" y="13741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239181" y="377319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174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57474" y="377349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76" y="0"/>
                </a:moveTo>
                <a:lnTo>
                  <a:pt x="0" y="12763"/>
                </a:lnTo>
                <a:lnTo>
                  <a:pt x="12776" y="25526"/>
                </a:lnTo>
                <a:lnTo>
                  <a:pt x="25526" y="12763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76091" y="377417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180"/>
                </a:lnTo>
                <a:lnTo>
                  <a:pt x="24231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94061" y="377417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180"/>
                </a:lnTo>
                <a:lnTo>
                  <a:pt x="24231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712355" y="377447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830673" y="37748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30" y="0"/>
                </a:moveTo>
                <a:lnTo>
                  <a:pt x="0" y="11429"/>
                </a:lnTo>
                <a:lnTo>
                  <a:pt x="11430" y="22885"/>
                </a:lnTo>
                <a:lnTo>
                  <a:pt x="22898" y="11429"/>
                </a:lnTo>
                <a:lnTo>
                  <a:pt x="11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948645" y="37748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30" y="0"/>
                </a:moveTo>
                <a:lnTo>
                  <a:pt x="0" y="11429"/>
                </a:lnTo>
                <a:lnTo>
                  <a:pt x="11430" y="22885"/>
                </a:lnTo>
                <a:lnTo>
                  <a:pt x="22898" y="11429"/>
                </a:lnTo>
                <a:lnTo>
                  <a:pt x="11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066914" y="3775149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25"/>
                </a:lnTo>
                <a:lnTo>
                  <a:pt x="22275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184587" y="37748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30" y="0"/>
                </a:moveTo>
                <a:lnTo>
                  <a:pt x="0" y="11429"/>
                </a:lnTo>
                <a:lnTo>
                  <a:pt x="11430" y="22885"/>
                </a:lnTo>
                <a:lnTo>
                  <a:pt x="22898" y="11429"/>
                </a:lnTo>
                <a:lnTo>
                  <a:pt x="11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50987" y="3882668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577" y="0"/>
                </a:moveTo>
                <a:lnTo>
                  <a:pt x="0" y="21564"/>
                </a:lnTo>
                <a:lnTo>
                  <a:pt x="21577" y="43167"/>
                </a:lnTo>
                <a:lnTo>
                  <a:pt x="43154" y="21564"/>
                </a:lnTo>
                <a:lnTo>
                  <a:pt x="215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70247" y="388395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81"/>
                </a:lnTo>
                <a:lnTo>
                  <a:pt x="20294" y="40563"/>
                </a:lnTo>
                <a:lnTo>
                  <a:pt x="40576" y="20281"/>
                </a:lnTo>
                <a:lnTo>
                  <a:pt x="202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289211" y="388492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04" y="0"/>
                </a:moveTo>
                <a:lnTo>
                  <a:pt x="0" y="19304"/>
                </a:lnTo>
                <a:lnTo>
                  <a:pt x="19304" y="38608"/>
                </a:lnTo>
                <a:lnTo>
                  <a:pt x="38595" y="19304"/>
                </a:lnTo>
                <a:lnTo>
                  <a:pt x="19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08497" y="388623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83" y="0"/>
                </a:moveTo>
                <a:lnTo>
                  <a:pt x="0" y="17995"/>
                </a:lnTo>
                <a:lnTo>
                  <a:pt x="17983" y="35991"/>
                </a:lnTo>
                <a:lnTo>
                  <a:pt x="35966" y="17995"/>
                </a:lnTo>
                <a:lnTo>
                  <a:pt x="17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527435" y="388721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018" y="0"/>
                </a:moveTo>
                <a:lnTo>
                  <a:pt x="0" y="17018"/>
                </a:lnTo>
                <a:lnTo>
                  <a:pt x="17018" y="34036"/>
                </a:lnTo>
                <a:lnTo>
                  <a:pt x="34036" y="17018"/>
                </a:lnTo>
                <a:lnTo>
                  <a:pt x="170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646398" y="388821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027" y="0"/>
                </a:moveTo>
                <a:lnTo>
                  <a:pt x="0" y="16014"/>
                </a:lnTo>
                <a:lnTo>
                  <a:pt x="16027" y="32054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765336" y="388919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086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883977" y="388983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401"/>
                </a:lnTo>
                <a:lnTo>
                  <a:pt x="14389" y="28803"/>
                </a:lnTo>
                <a:lnTo>
                  <a:pt x="28778" y="14401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02594" y="389049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741" y="0"/>
                </a:moveTo>
                <a:lnTo>
                  <a:pt x="0" y="13741"/>
                </a:lnTo>
                <a:lnTo>
                  <a:pt x="13741" y="27482"/>
                </a:lnTo>
                <a:lnTo>
                  <a:pt x="27482" y="13741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20887" y="389080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423" y="0"/>
                </a:moveTo>
                <a:lnTo>
                  <a:pt x="0" y="13423"/>
                </a:lnTo>
                <a:lnTo>
                  <a:pt x="13423" y="26847"/>
                </a:lnTo>
                <a:lnTo>
                  <a:pt x="26809" y="13423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239504" y="389146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76" y="0"/>
                </a:moveTo>
                <a:lnTo>
                  <a:pt x="0" y="12763"/>
                </a:lnTo>
                <a:lnTo>
                  <a:pt x="12776" y="25527"/>
                </a:lnTo>
                <a:lnTo>
                  <a:pt x="25526" y="12763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358119" y="389214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28" y="0"/>
                </a:moveTo>
                <a:lnTo>
                  <a:pt x="0" y="12090"/>
                </a:lnTo>
                <a:lnTo>
                  <a:pt x="12128" y="24180"/>
                </a:lnTo>
                <a:lnTo>
                  <a:pt x="24231" y="12090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476091" y="389214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180"/>
                </a:lnTo>
                <a:lnTo>
                  <a:pt x="24231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594731" y="389280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30" y="0"/>
                </a:moveTo>
                <a:lnTo>
                  <a:pt x="0" y="11430"/>
                </a:lnTo>
                <a:lnTo>
                  <a:pt x="11430" y="22885"/>
                </a:lnTo>
                <a:lnTo>
                  <a:pt x="22898" y="11430"/>
                </a:lnTo>
                <a:lnTo>
                  <a:pt x="11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713024" y="38931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12" y="0"/>
                </a:moveTo>
                <a:lnTo>
                  <a:pt x="0" y="11112"/>
                </a:lnTo>
                <a:lnTo>
                  <a:pt x="11112" y="22225"/>
                </a:lnTo>
                <a:lnTo>
                  <a:pt x="22250" y="11112"/>
                </a:lnTo>
                <a:lnTo>
                  <a:pt x="11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830996" y="38931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12" y="0"/>
                </a:moveTo>
                <a:lnTo>
                  <a:pt x="0" y="11112"/>
                </a:lnTo>
                <a:lnTo>
                  <a:pt x="11112" y="22225"/>
                </a:lnTo>
                <a:lnTo>
                  <a:pt x="22250" y="11112"/>
                </a:lnTo>
                <a:lnTo>
                  <a:pt x="11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948942" y="38931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25"/>
                </a:lnTo>
                <a:lnTo>
                  <a:pt x="22275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066914" y="38931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25"/>
                </a:lnTo>
                <a:lnTo>
                  <a:pt x="22275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184884" y="3893120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25"/>
                </a:lnTo>
                <a:lnTo>
                  <a:pt x="22275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051632" y="4001274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29" y="0"/>
                </a:moveTo>
                <a:lnTo>
                  <a:pt x="0" y="20929"/>
                </a:lnTo>
                <a:lnTo>
                  <a:pt x="20929" y="41859"/>
                </a:lnTo>
                <a:lnTo>
                  <a:pt x="41871" y="20929"/>
                </a:lnTo>
                <a:lnTo>
                  <a:pt x="20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171239" y="400290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04" y="0"/>
                </a:moveTo>
                <a:lnTo>
                  <a:pt x="0" y="19304"/>
                </a:lnTo>
                <a:lnTo>
                  <a:pt x="19304" y="38608"/>
                </a:lnTo>
                <a:lnTo>
                  <a:pt x="38595" y="19304"/>
                </a:lnTo>
                <a:lnTo>
                  <a:pt x="19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289533" y="400323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0" y="18973"/>
                </a:lnTo>
                <a:lnTo>
                  <a:pt x="18973" y="37947"/>
                </a:lnTo>
                <a:lnTo>
                  <a:pt x="37947" y="18973"/>
                </a:lnTo>
                <a:lnTo>
                  <a:pt x="189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408819" y="400453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665" y="0"/>
                </a:moveTo>
                <a:lnTo>
                  <a:pt x="0" y="17665"/>
                </a:lnTo>
                <a:lnTo>
                  <a:pt x="17665" y="35318"/>
                </a:lnTo>
                <a:lnTo>
                  <a:pt x="35318" y="17665"/>
                </a:lnTo>
                <a:lnTo>
                  <a:pt x="17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527757" y="400552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50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646695" y="400650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722" y="0"/>
                </a:moveTo>
                <a:lnTo>
                  <a:pt x="0" y="15697"/>
                </a:lnTo>
                <a:lnTo>
                  <a:pt x="15722" y="31394"/>
                </a:lnTo>
                <a:lnTo>
                  <a:pt x="31432" y="15697"/>
                </a:lnTo>
                <a:lnTo>
                  <a:pt x="157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765336" y="400716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099"/>
                </a:lnTo>
                <a:lnTo>
                  <a:pt x="30086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884622" y="400846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741" y="0"/>
                </a:moveTo>
                <a:lnTo>
                  <a:pt x="0" y="13741"/>
                </a:lnTo>
                <a:lnTo>
                  <a:pt x="13741" y="27482"/>
                </a:lnTo>
                <a:lnTo>
                  <a:pt x="27482" y="13741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003239" y="40091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174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121532" y="400944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76" y="0"/>
                </a:moveTo>
                <a:lnTo>
                  <a:pt x="0" y="12763"/>
                </a:lnTo>
                <a:lnTo>
                  <a:pt x="12776" y="25526"/>
                </a:lnTo>
                <a:lnTo>
                  <a:pt x="25526" y="12763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239850" y="400978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20"/>
                </a:lnTo>
                <a:lnTo>
                  <a:pt x="12433" y="24853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358119" y="401011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28" y="0"/>
                </a:moveTo>
                <a:lnTo>
                  <a:pt x="0" y="12090"/>
                </a:lnTo>
                <a:lnTo>
                  <a:pt x="12128" y="24180"/>
                </a:lnTo>
                <a:lnTo>
                  <a:pt x="24231" y="12090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476760" y="4010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30" y="0"/>
                </a:moveTo>
                <a:lnTo>
                  <a:pt x="0" y="11430"/>
                </a:lnTo>
                <a:lnTo>
                  <a:pt x="11430" y="22885"/>
                </a:lnTo>
                <a:lnTo>
                  <a:pt x="22898" y="11430"/>
                </a:lnTo>
                <a:lnTo>
                  <a:pt x="11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595054" y="4011091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12" y="0"/>
                </a:moveTo>
                <a:lnTo>
                  <a:pt x="0" y="11112"/>
                </a:lnTo>
                <a:lnTo>
                  <a:pt x="11112" y="22225"/>
                </a:lnTo>
                <a:lnTo>
                  <a:pt x="22250" y="11112"/>
                </a:lnTo>
                <a:lnTo>
                  <a:pt x="11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713372" y="4011396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0769" y="0"/>
                </a:moveTo>
                <a:lnTo>
                  <a:pt x="0" y="10807"/>
                </a:lnTo>
                <a:lnTo>
                  <a:pt x="10769" y="21615"/>
                </a:lnTo>
                <a:lnTo>
                  <a:pt x="21551" y="10807"/>
                </a:lnTo>
                <a:lnTo>
                  <a:pt x="10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831319" y="4011396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0795" y="0"/>
                </a:moveTo>
                <a:lnTo>
                  <a:pt x="0" y="10807"/>
                </a:lnTo>
                <a:lnTo>
                  <a:pt x="10795" y="21615"/>
                </a:lnTo>
                <a:lnTo>
                  <a:pt x="21577" y="10807"/>
                </a:lnTo>
                <a:lnTo>
                  <a:pt x="1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949289" y="4011396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0795" y="0"/>
                </a:moveTo>
                <a:lnTo>
                  <a:pt x="0" y="10807"/>
                </a:lnTo>
                <a:lnTo>
                  <a:pt x="10795" y="21615"/>
                </a:lnTo>
                <a:lnTo>
                  <a:pt x="21577" y="10807"/>
                </a:lnTo>
                <a:lnTo>
                  <a:pt x="1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067583" y="401175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185554" y="401175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052946" y="412055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21" y="0"/>
                </a:moveTo>
                <a:lnTo>
                  <a:pt x="0" y="19621"/>
                </a:lnTo>
                <a:lnTo>
                  <a:pt x="19621" y="39268"/>
                </a:lnTo>
                <a:lnTo>
                  <a:pt x="39243" y="19621"/>
                </a:lnTo>
                <a:lnTo>
                  <a:pt x="196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171562" y="412118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0" y="18986"/>
                </a:lnTo>
                <a:lnTo>
                  <a:pt x="18973" y="37960"/>
                </a:lnTo>
                <a:lnTo>
                  <a:pt x="37947" y="18986"/>
                </a:lnTo>
                <a:lnTo>
                  <a:pt x="189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290848" y="412250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665" y="0"/>
                </a:moveTo>
                <a:lnTo>
                  <a:pt x="0" y="17665"/>
                </a:lnTo>
                <a:lnTo>
                  <a:pt x="17665" y="35318"/>
                </a:lnTo>
                <a:lnTo>
                  <a:pt x="35318" y="17665"/>
                </a:lnTo>
                <a:lnTo>
                  <a:pt x="17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409786" y="412349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50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528749" y="412447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697" y="0"/>
                </a:moveTo>
                <a:lnTo>
                  <a:pt x="0" y="15697"/>
                </a:lnTo>
                <a:lnTo>
                  <a:pt x="15697" y="31381"/>
                </a:lnTo>
                <a:lnTo>
                  <a:pt x="31407" y="15697"/>
                </a:lnTo>
                <a:lnTo>
                  <a:pt x="15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647366" y="412513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099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766329" y="412612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46"/>
                </a:lnTo>
                <a:lnTo>
                  <a:pt x="14058" y="28117"/>
                </a:lnTo>
                <a:lnTo>
                  <a:pt x="28130" y="14046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885268" y="412709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81"/>
                </a:lnTo>
                <a:lnTo>
                  <a:pt x="13093" y="26149"/>
                </a:lnTo>
                <a:lnTo>
                  <a:pt x="26174" y="13081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003560" y="412741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76" y="0"/>
                </a:moveTo>
                <a:lnTo>
                  <a:pt x="0" y="12763"/>
                </a:lnTo>
                <a:lnTo>
                  <a:pt x="12776" y="25526"/>
                </a:lnTo>
                <a:lnTo>
                  <a:pt x="25526" y="12763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122177" y="412807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28" y="0"/>
                </a:moveTo>
                <a:lnTo>
                  <a:pt x="0" y="12103"/>
                </a:lnTo>
                <a:lnTo>
                  <a:pt x="12128" y="24193"/>
                </a:lnTo>
                <a:lnTo>
                  <a:pt x="24231" y="12103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240147" y="412807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28" y="0"/>
                </a:moveTo>
                <a:lnTo>
                  <a:pt x="0" y="12103"/>
                </a:lnTo>
                <a:lnTo>
                  <a:pt x="12128" y="24193"/>
                </a:lnTo>
                <a:lnTo>
                  <a:pt x="24231" y="12103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358467" y="412838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45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477082" y="412904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12" y="0"/>
                </a:moveTo>
                <a:lnTo>
                  <a:pt x="0" y="11125"/>
                </a:lnTo>
                <a:lnTo>
                  <a:pt x="11112" y="22237"/>
                </a:lnTo>
                <a:lnTo>
                  <a:pt x="22250" y="11125"/>
                </a:lnTo>
                <a:lnTo>
                  <a:pt x="11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595698" y="41297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713670" y="41297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831641" y="41297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949959" y="41300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067583" y="41297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185554" y="41297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52946" y="4238524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21" y="0"/>
                </a:moveTo>
                <a:lnTo>
                  <a:pt x="0" y="19621"/>
                </a:lnTo>
                <a:lnTo>
                  <a:pt x="19621" y="39255"/>
                </a:lnTo>
                <a:lnTo>
                  <a:pt x="39243" y="19621"/>
                </a:lnTo>
                <a:lnTo>
                  <a:pt x="196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171884" y="4239502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56" y="0"/>
                </a:moveTo>
                <a:lnTo>
                  <a:pt x="0" y="18643"/>
                </a:lnTo>
                <a:lnTo>
                  <a:pt x="18656" y="37299"/>
                </a:lnTo>
                <a:lnTo>
                  <a:pt x="37312" y="18643"/>
                </a:lnTo>
                <a:lnTo>
                  <a:pt x="18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290848" y="42404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665" y="0"/>
                </a:moveTo>
                <a:lnTo>
                  <a:pt x="0" y="17665"/>
                </a:lnTo>
                <a:lnTo>
                  <a:pt x="17665" y="35318"/>
                </a:lnTo>
                <a:lnTo>
                  <a:pt x="35318" y="17665"/>
                </a:lnTo>
                <a:lnTo>
                  <a:pt x="17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409786" y="424147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50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528749" y="424244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697" y="0"/>
                </a:moveTo>
                <a:lnTo>
                  <a:pt x="0" y="15697"/>
                </a:lnTo>
                <a:lnTo>
                  <a:pt x="15697" y="31381"/>
                </a:lnTo>
                <a:lnTo>
                  <a:pt x="31407" y="15697"/>
                </a:lnTo>
                <a:lnTo>
                  <a:pt x="15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647689" y="424342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731" y="0"/>
                </a:moveTo>
                <a:lnTo>
                  <a:pt x="0" y="14719"/>
                </a:lnTo>
                <a:lnTo>
                  <a:pt x="14731" y="29425"/>
                </a:lnTo>
                <a:lnTo>
                  <a:pt x="29463" y="14719"/>
                </a:lnTo>
                <a:lnTo>
                  <a:pt x="14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766329" y="424408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58"/>
                </a:lnTo>
                <a:lnTo>
                  <a:pt x="14058" y="28130"/>
                </a:lnTo>
                <a:lnTo>
                  <a:pt x="28130" y="14058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885268" y="424506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80"/>
                </a:lnTo>
                <a:lnTo>
                  <a:pt x="13093" y="26149"/>
                </a:lnTo>
                <a:lnTo>
                  <a:pt x="26174" y="13080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003908" y="424572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20"/>
                </a:lnTo>
                <a:lnTo>
                  <a:pt x="12433" y="24853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122177" y="424604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28" y="0"/>
                </a:moveTo>
                <a:lnTo>
                  <a:pt x="0" y="12103"/>
                </a:lnTo>
                <a:lnTo>
                  <a:pt x="12128" y="24193"/>
                </a:lnTo>
                <a:lnTo>
                  <a:pt x="24231" y="12103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240495" y="424636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58"/>
                </a:lnTo>
                <a:lnTo>
                  <a:pt x="23545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358788" y="424671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29"/>
                </a:lnTo>
                <a:lnTo>
                  <a:pt x="11455" y="22885"/>
                </a:lnTo>
                <a:lnTo>
                  <a:pt x="22898" y="11429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477082" y="424702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12" y="0"/>
                </a:moveTo>
                <a:lnTo>
                  <a:pt x="0" y="11125"/>
                </a:lnTo>
                <a:lnTo>
                  <a:pt x="11112" y="22237"/>
                </a:lnTo>
                <a:lnTo>
                  <a:pt x="22250" y="11125"/>
                </a:lnTo>
                <a:lnTo>
                  <a:pt x="11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595698" y="424769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713670" y="424769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831641" y="424769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949959" y="424799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067583" y="424769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185554" y="424769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052946" y="435649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21" y="0"/>
                </a:moveTo>
                <a:lnTo>
                  <a:pt x="0" y="19621"/>
                </a:lnTo>
                <a:lnTo>
                  <a:pt x="19621" y="39255"/>
                </a:lnTo>
                <a:lnTo>
                  <a:pt x="39243" y="19621"/>
                </a:lnTo>
                <a:lnTo>
                  <a:pt x="196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172232" y="43578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0" y="0"/>
                </a:moveTo>
                <a:lnTo>
                  <a:pt x="0" y="18313"/>
                </a:lnTo>
                <a:lnTo>
                  <a:pt x="18300" y="36614"/>
                </a:lnTo>
                <a:lnTo>
                  <a:pt x="36639" y="18313"/>
                </a:lnTo>
                <a:lnTo>
                  <a:pt x="18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291493" y="435908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018" y="0"/>
                </a:moveTo>
                <a:lnTo>
                  <a:pt x="0" y="17030"/>
                </a:lnTo>
                <a:lnTo>
                  <a:pt x="17018" y="34048"/>
                </a:lnTo>
                <a:lnTo>
                  <a:pt x="34036" y="17030"/>
                </a:lnTo>
                <a:lnTo>
                  <a:pt x="170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410456" y="436009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27"/>
                </a:lnTo>
                <a:lnTo>
                  <a:pt x="16027" y="32067"/>
                </a:lnTo>
                <a:lnTo>
                  <a:pt x="32042" y="16027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529394" y="436106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49"/>
                </a:lnTo>
                <a:lnTo>
                  <a:pt x="15062" y="30111"/>
                </a:lnTo>
                <a:lnTo>
                  <a:pt x="30111" y="15049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648035" y="436170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414"/>
                </a:lnTo>
                <a:lnTo>
                  <a:pt x="14389" y="28816"/>
                </a:lnTo>
                <a:lnTo>
                  <a:pt x="28778" y="14414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766973" y="436268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423" y="0"/>
                </a:moveTo>
                <a:lnTo>
                  <a:pt x="0" y="13436"/>
                </a:lnTo>
                <a:lnTo>
                  <a:pt x="13423" y="26860"/>
                </a:lnTo>
                <a:lnTo>
                  <a:pt x="26809" y="13436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885590" y="43633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76" y="0"/>
                </a:moveTo>
                <a:lnTo>
                  <a:pt x="0" y="12763"/>
                </a:lnTo>
                <a:lnTo>
                  <a:pt x="12776" y="25514"/>
                </a:lnTo>
                <a:lnTo>
                  <a:pt x="25526" y="12763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2004205" y="436401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28" y="0"/>
                </a:moveTo>
                <a:lnTo>
                  <a:pt x="0" y="12103"/>
                </a:lnTo>
                <a:lnTo>
                  <a:pt x="12128" y="24193"/>
                </a:lnTo>
                <a:lnTo>
                  <a:pt x="24231" y="12103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122524" y="436433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58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240818" y="43646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2359111" y="436499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25"/>
                </a:lnTo>
                <a:lnTo>
                  <a:pt x="11137" y="22237"/>
                </a:lnTo>
                <a:lnTo>
                  <a:pt x="22250" y="11125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477429" y="436530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807"/>
                </a:lnTo>
                <a:lnTo>
                  <a:pt x="10769" y="21602"/>
                </a:lnTo>
                <a:lnTo>
                  <a:pt x="21551" y="10807"/>
                </a:lnTo>
                <a:lnTo>
                  <a:pt x="10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596046" y="436597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714016" y="436597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831988" y="436597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950282" y="43663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21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067905" y="436597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81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185876" y="436597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81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53616" y="44751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8" y="0"/>
                </a:moveTo>
                <a:lnTo>
                  <a:pt x="0" y="18973"/>
                </a:lnTo>
                <a:lnTo>
                  <a:pt x="18948" y="37960"/>
                </a:lnTo>
                <a:lnTo>
                  <a:pt x="37922" y="18973"/>
                </a:lnTo>
                <a:lnTo>
                  <a:pt x="189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172554" y="4476080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83" y="0"/>
                </a:moveTo>
                <a:lnTo>
                  <a:pt x="0" y="17995"/>
                </a:lnTo>
                <a:lnTo>
                  <a:pt x="17983" y="36004"/>
                </a:lnTo>
                <a:lnTo>
                  <a:pt x="35966" y="17995"/>
                </a:lnTo>
                <a:lnTo>
                  <a:pt x="17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291170" y="447674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35" y="0"/>
                </a:moveTo>
                <a:lnTo>
                  <a:pt x="0" y="17335"/>
                </a:lnTo>
                <a:lnTo>
                  <a:pt x="17335" y="34671"/>
                </a:lnTo>
                <a:lnTo>
                  <a:pt x="34671" y="17335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410779" y="447839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697" y="0"/>
                </a:moveTo>
                <a:lnTo>
                  <a:pt x="0" y="15684"/>
                </a:lnTo>
                <a:lnTo>
                  <a:pt x="15697" y="31381"/>
                </a:lnTo>
                <a:lnTo>
                  <a:pt x="31407" y="15684"/>
                </a:lnTo>
                <a:lnTo>
                  <a:pt x="15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529394" y="447903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648035" y="44796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389" y="0"/>
                </a:moveTo>
                <a:lnTo>
                  <a:pt x="0" y="14401"/>
                </a:lnTo>
                <a:lnTo>
                  <a:pt x="14389" y="28816"/>
                </a:lnTo>
                <a:lnTo>
                  <a:pt x="28778" y="14401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766973" y="448065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423" y="0"/>
                </a:moveTo>
                <a:lnTo>
                  <a:pt x="0" y="13423"/>
                </a:lnTo>
                <a:lnTo>
                  <a:pt x="13423" y="26860"/>
                </a:lnTo>
                <a:lnTo>
                  <a:pt x="26809" y="13423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885937" y="448166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07"/>
                </a:lnTo>
                <a:lnTo>
                  <a:pt x="12433" y="24853"/>
                </a:lnTo>
                <a:lnTo>
                  <a:pt x="24853" y="12407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004205" y="448198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28" y="0"/>
                </a:moveTo>
                <a:lnTo>
                  <a:pt x="0" y="12090"/>
                </a:lnTo>
                <a:lnTo>
                  <a:pt x="12128" y="24193"/>
                </a:lnTo>
                <a:lnTo>
                  <a:pt x="24231" y="12090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2122177" y="448198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28" y="0"/>
                </a:moveTo>
                <a:lnTo>
                  <a:pt x="0" y="12090"/>
                </a:lnTo>
                <a:lnTo>
                  <a:pt x="12128" y="24193"/>
                </a:lnTo>
                <a:lnTo>
                  <a:pt x="24231" y="12090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2241141" y="448296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359111" y="448296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477429" y="448328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94"/>
                </a:lnTo>
                <a:lnTo>
                  <a:pt x="10769" y="21602"/>
                </a:lnTo>
                <a:lnTo>
                  <a:pt x="21551" y="10794"/>
                </a:lnTo>
                <a:lnTo>
                  <a:pt x="10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595698" y="448362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2714339" y="448427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04"/>
                </a:lnTo>
                <a:lnTo>
                  <a:pt x="9791" y="19621"/>
                </a:lnTo>
                <a:lnTo>
                  <a:pt x="19621" y="9804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2831988" y="44839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34"/>
                </a:lnTo>
                <a:lnTo>
                  <a:pt x="10121" y="20281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949959" y="44839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34"/>
                </a:lnTo>
                <a:lnTo>
                  <a:pt x="10121" y="20281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068252" y="448427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04"/>
                </a:lnTo>
                <a:lnTo>
                  <a:pt x="9791" y="19621"/>
                </a:lnTo>
                <a:lnTo>
                  <a:pt x="19621" y="9804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185876" y="44839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34"/>
                </a:lnTo>
                <a:lnTo>
                  <a:pt x="10147" y="20281"/>
                </a:lnTo>
                <a:lnTo>
                  <a:pt x="20294" y="10134"/>
                </a:lnTo>
                <a:lnTo>
                  <a:pt x="10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053914" y="4593416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56" y="0"/>
                </a:moveTo>
                <a:lnTo>
                  <a:pt x="0" y="18630"/>
                </a:lnTo>
                <a:lnTo>
                  <a:pt x="18656" y="37299"/>
                </a:lnTo>
                <a:lnTo>
                  <a:pt x="37312" y="18630"/>
                </a:lnTo>
                <a:lnTo>
                  <a:pt x="18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172876" y="459439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665" y="0"/>
                </a:moveTo>
                <a:lnTo>
                  <a:pt x="0" y="17652"/>
                </a:lnTo>
                <a:lnTo>
                  <a:pt x="17665" y="35318"/>
                </a:lnTo>
                <a:lnTo>
                  <a:pt x="35318" y="17652"/>
                </a:lnTo>
                <a:lnTo>
                  <a:pt x="17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291493" y="45950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018" y="0"/>
                </a:moveTo>
                <a:lnTo>
                  <a:pt x="0" y="17017"/>
                </a:lnTo>
                <a:lnTo>
                  <a:pt x="17018" y="34048"/>
                </a:lnTo>
                <a:lnTo>
                  <a:pt x="34036" y="17017"/>
                </a:lnTo>
                <a:lnTo>
                  <a:pt x="170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411126" y="4596667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354" y="0"/>
                </a:moveTo>
                <a:lnTo>
                  <a:pt x="0" y="15379"/>
                </a:lnTo>
                <a:lnTo>
                  <a:pt x="15354" y="30759"/>
                </a:lnTo>
                <a:lnTo>
                  <a:pt x="30708" y="15379"/>
                </a:lnTo>
                <a:lnTo>
                  <a:pt x="15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529394" y="459701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648358" y="459800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46"/>
                </a:lnTo>
                <a:lnTo>
                  <a:pt x="14058" y="28130"/>
                </a:lnTo>
                <a:lnTo>
                  <a:pt x="28130" y="14046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767296" y="459897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49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886259" y="459995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193"/>
                </a:lnTo>
                <a:lnTo>
                  <a:pt x="24206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004205" y="459995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28" y="0"/>
                </a:moveTo>
                <a:lnTo>
                  <a:pt x="0" y="12090"/>
                </a:lnTo>
                <a:lnTo>
                  <a:pt x="12128" y="24193"/>
                </a:lnTo>
                <a:lnTo>
                  <a:pt x="24231" y="12090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122524" y="460027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72"/>
                </a:lnTo>
                <a:lnTo>
                  <a:pt x="11785" y="23558"/>
                </a:lnTo>
                <a:lnTo>
                  <a:pt x="23558" y="11772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2241141" y="46009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359459" y="4601239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0795" y="0"/>
                </a:moveTo>
                <a:lnTo>
                  <a:pt x="0" y="10807"/>
                </a:lnTo>
                <a:lnTo>
                  <a:pt x="10795" y="21615"/>
                </a:lnTo>
                <a:lnTo>
                  <a:pt x="21551" y="10807"/>
                </a:lnTo>
                <a:lnTo>
                  <a:pt x="1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2477728" y="460159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55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2595698" y="460159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714339" y="460222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832310" y="460222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950282" y="460222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068252" y="460222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186224" y="460222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054261" y="4711705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0" y="0"/>
                </a:moveTo>
                <a:lnTo>
                  <a:pt x="0" y="18313"/>
                </a:lnTo>
                <a:lnTo>
                  <a:pt x="18300" y="36626"/>
                </a:lnTo>
                <a:lnTo>
                  <a:pt x="36639" y="18313"/>
                </a:lnTo>
                <a:lnTo>
                  <a:pt x="18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173521" y="4713000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018" y="0"/>
                </a:moveTo>
                <a:lnTo>
                  <a:pt x="0" y="17018"/>
                </a:lnTo>
                <a:lnTo>
                  <a:pt x="17018" y="34048"/>
                </a:lnTo>
                <a:lnTo>
                  <a:pt x="34036" y="17018"/>
                </a:lnTo>
                <a:lnTo>
                  <a:pt x="170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291816" y="471334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50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411423" y="471498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529717" y="471531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731" y="0"/>
                </a:moveTo>
                <a:lnTo>
                  <a:pt x="0" y="14706"/>
                </a:lnTo>
                <a:lnTo>
                  <a:pt x="14731" y="29425"/>
                </a:lnTo>
                <a:lnTo>
                  <a:pt x="29463" y="14706"/>
                </a:lnTo>
                <a:lnTo>
                  <a:pt x="14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649003" y="471659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423" y="0"/>
                </a:moveTo>
                <a:lnTo>
                  <a:pt x="0" y="13423"/>
                </a:lnTo>
                <a:lnTo>
                  <a:pt x="13423" y="26847"/>
                </a:lnTo>
                <a:lnTo>
                  <a:pt x="26809" y="13423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767296" y="471695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49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886259" y="471792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193"/>
                </a:lnTo>
                <a:lnTo>
                  <a:pt x="24206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004554" y="471823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122846" y="471858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2241487" y="4719210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0795" y="0"/>
                </a:moveTo>
                <a:lnTo>
                  <a:pt x="0" y="10807"/>
                </a:lnTo>
                <a:lnTo>
                  <a:pt x="10795" y="21615"/>
                </a:lnTo>
                <a:lnTo>
                  <a:pt x="21551" y="10807"/>
                </a:lnTo>
                <a:lnTo>
                  <a:pt x="1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359756" y="471956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2478074" y="47198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34"/>
                </a:lnTo>
                <a:lnTo>
                  <a:pt x="10121" y="20281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595698" y="471956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714339" y="47202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832310" y="47202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950282" y="47202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068252" y="47202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186224" y="47202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053914" y="4829357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56" y="0"/>
                </a:moveTo>
                <a:lnTo>
                  <a:pt x="0" y="18630"/>
                </a:lnTo>
                <a:lnTo>
                  <a:pt x="18656" y="37299"/>
                </a:lnTo>
                <a:lnTo>
                  <a:pt x="37312" y="18630"/>
                </a:lnTo>
                <a:lnTo>
                  <a:pt x="18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173844" y="483131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50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292485" y="483197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14"/>
                </a:lnTo>
                <a:lnTo>
                  <a:pt x="16027" y="32067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411745" y="483326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731" y="0"/>
                </a:moveTo>
                <a:lnTo>
                  <a:pt x="0" y="14719"/>
                </a:lnTo>
                <a:lnTo>
                  <a:pt x="14731" y="29438"/>
                </a:lnTo>
                <a:lnTo>
                  <a:pt x="29463" y="14719"/>
                </a:lnTo>
                <a:lnTo>
                  <a:pt x="14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530064" y="483358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389" y="0"/>
                </a:moveTo>
                <a:lnTo>
                  <a:pt x="0" y="14401"/>
                </a:lnTo>
                <a:lnTo>
                  <a:pt x="14389" y="28803"/>
                </a:lnTo>
                <a:lnTo>
                  <a:pt x="28778" y="14401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649003" y="483456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423" y="0"/>
                </a:moveTo>
                <a:lnTo>
                  <a:pt x="0" y="13423"/>
                </a:lnTo>
                <a:lnTo>
                  <a:pt x="13423" y="26847"/>
                </a:lnTo>
                <a:lnTo>
                  <a:pt x="26809" y="13423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767296" y="483492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886259" y="4835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180"/>
                </a:lnTo>
                <a:lnTo>
                  <a:pt x="24206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004876" y="483655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29"/>
                </a:lnTo>
                <a:lnTo>
                  <a:pt x="11455" y="22885"/>
                </a:lnTo>
                <a:lnTo>
                  <a:pt x="22898" y="11429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123169" y="483687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241810" y="483753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359756" y="483753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478397" y="483817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596046" y="483785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34"/>
                </a:lnTo>
                <a:lnTo>
                  <a:pt x="10121" y="20269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714016" y="483785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34"/>
                </a:lnTo>
                <a:lnTo>
                  <a:pt x="10121" y="20269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832310" y="483817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950282" y="483817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068897" y="48388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186869" y="48388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054261" y="49476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0" y="0"/>
                </a:moveTo>
                <a:lnTo>
                  <a:pt x="0" y="18313"/>
                </a:lnTo>
                <a:lnTo>
                  <a:pt x="18300" y="36626"/>
                </a:lnTo>
                <a:lnTo>
                  <a:pt x="36639" y="18313"/>
                </a:lnTo>
                <a:lnTo>
                  <a:pt x="18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174192" y="494960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344" y="0"/>
                </a:moveTo>
                <a:lnTo>
                  <a:pt x="0" y="16357"/>
                </a:lnTo>
                <a:lnTo>
                  <a:pt x="16344" y="32715"/>
                </a:lnTo>
                <a:lnTo>
                  <a:pt x="32715" y="16357"/>
                </a:lnTo>
                <a:lnTo>
                  <a:pt x="16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292485" y="494994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14"/>
                </a:lnTo>
                <a:lnTo>
                  <a:pt x="16027" y="32054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411745" y="495124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731" y="0"/>
                </a:moveTo>
                <a:lnTo>
                  <a:pt x="0" y="14719"/>
                </a:lnTo>
                <a:lnTo>
                  <a:pt x="14731" y="29438"/>
                </a:lnTo>
                <a:lnTo>
                  <a:pt x="29463" y="14719"/>
                </a:lnTo>
                <a:lnTo>
                  <a:pt x="14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530064" y="495155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389" y="0"/>
                </a:moveTo>
                <a:lnTo>
                  <a:pt x="0" y="14401"/>
                </a:lnTo>
                <a:lnTo>
                  <a:pt x="14389" y="28803"/>
                </a:lnTo>
                <a:lnTo>
                  <a:pt x="28778" y="14401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649326" y="495289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767619" y="495319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76" y="0"/>
                </a:moveTo>
                <a:lnTo>
                  <a:pt x="0" y="12763"/>
                </a:lnTo>
                <a:lnTo>
                  <a:pt x="12776" y="25527"/>
                </a:lnTo>
                <a:lnTo>
                  <a:pt x="25526" y="12763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886582" y="495417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004876" y="495453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123169" y="4954847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25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241810" y="495550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359756" y="495550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478397" y="495614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596369" y="495614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714339" y="495614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832310" y="495614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950282" y="495614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3068897" y="495679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3186869" y="495679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054906" y="506626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665" y="0"/>
                </a:moveTo>
                <a:lnTo>
                  <a:pt x="0" y="17665"/>
                </a:lnTo>
                <a:lnTo>
                  <a:pt x="17665" y="35318"/>
                </a:lnTo>
                <a:lnTo>
                  <a:pt x="35318" y="17665"/>
                </a:lnTo>
                <a:lnTo>
                  <a:pt x="17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174513" y="5067917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14"/>
                </a:lnTo>
                <a:lnTo>
                  <a:pt x="16027" y="32054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293154" y="506855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354" y="0"/>
                </a:moveTo>
                <a:lnTo>
                  <a:pt x="0" y="15379"/>
                </a:lnTo>
                <a:lnTo>
                  <a:pt x="15354" y="30759"/>
                </a:lnTo>
                <a:lnTo>
                  <a:pt x="30708" y="15379"/>
                </a:lnTo>
                <a:lnTo>
                  <a:pt x="15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411745" y="506921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731" y="0"/>
                </a:moveTo>
                <a:lnTo>
                  <a:pt x="0" y="14719"/>
                </a:lnTo>
                <a:lnTo>
                  <a:pt x="14731" y="29438"/>
                </a:lnTo>
                <a:lnTo>
                  <a:pt x="29463" y="14719"/>
                </a:lnTo>
                <a:lnTo>
                  <a:pt x="14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530709" y="507019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741" y="0"/>
                </a:moveTo>
                <a:lnTo>
                  <a:pt x="0" y="13741"/>
                </a:lnTo>
                <a:lnTo>
                  <a:pt x="13741" y="27482"/>
                </a:lnTo>
                <a:lnTo>
                  <a:pt x="27482" y="13741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649326" y="507086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768289" y="507184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090"/>
                </a:lnTo>
                <a:lnTo>
                  <a:pt x="12103" y="24180"/>
                </a:lnTo>
                <a:lnTo>
                  <a:pt x="24206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886904" y="507250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004876" y="507250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123169" y="50728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25"/>
                </a:lnTo>
                <a:lnTo>
                  <a:pt x="11137" y="22237"/>
                </a:lnTo>
                <a:lnTo>
                  <a:pt x="22250" y="11125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241810" y="507347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359756" y="507347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478397" y="507411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596369" y="507411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714339" y="507411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832955" y="507476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26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950926" y="507476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068897" y="507476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186869" y="507476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055575" y="518487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6992" y="0"/>
                </a:moveTo>
                <a:lnTo>
                  <a:pt x="0" y="17030"/>
                </a:lnTo>
                <a:lnTo>
                  <a:pt x="16992" y="34048"/>
                </a:lnTo>
                <a:lnTo>
                  <a:pt x="34010" y="17030"/>
                </a:lnTo>
                <a:lnTo>
                  <a:pt x="16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174513" y="5185887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14"/>
                </a:lnTo>
                <a:lnTo>
                  <a:pt x="16027" y="32054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293453" y="518686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098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412093" y="518750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389" y="0"/>
                </a:moveTo>
                <a:lnTo>
                  <a:pt x="0" y="14401"/>
                </a:lnTo>
                <a:lnTo>
                  <a:pt x="14389" y="28803"/>
                </a:lnTo>
                <a:lnTo>
                  <a:pt x="28778" y="14401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531032" y="518847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423" y="0"/>
                </a:moveTo>
                <a:lnTo>
                  <a:pt x="0" y="13423"/>
                </a:lnTo>
                <a:lnTo>
                  <a:pt x="13423" y="26847"/>
                </a:lnTo>
                <a:lnTo>
                  <a:pt x="26809" y="13423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649648" y="518913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76" y="0"/>
                </a:moveTo>
                <a:lnTo>
                  <a:pt x="0" y="12763"/>
                </a:lnTo>
                <a:lnTo>
                  <a:pt x="12776" y="25526"/>
                </a:lnTo>
                <a:lnTo>
                  <a:pt x="25526" y="12763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768289" y="518979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103"/>
                </a:lnTo>
                <a:lnTo>
                  <a:pt x="12103" y="24193"/>
                </a:lnTo>
                <a:lnTo>
                  <a:pt x="24206" y="12103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886904" y="51904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2005197" y="519077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25"/>
                </a:lnTo>
                <a:lnTo>
                  <a:pt x="11137" y="22237"/>
                </a:lnTo>
                <a:lnTo>
                  <a:pt x="22250" y="11125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123838" y="519145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2241810" y="519145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2360104" y="519175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81"/>
                </a:lnTo>
                <a:lnTo>
                  <a:pt x="20269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2478397" y="519208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2596691" y="519242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2714661" y="519242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2832955" y="51927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26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2950926" y="51927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3068897" y="51927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186869" y="51927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055575" y="530284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6992" y="0"/>
                </a:moveTo>
                <a:lnTo>
                  <a:pt x="0" y="17030"/>
                </a:lnTo>
                <a:lnTo>
                  <a:pt x="16992" y="34048"/>
                </a:lnTo>
                <a:lnTo>
                  <a:pt x="34010" y="17030"/>
                </a:lnTo>
                <a:lnTo>
                  <a:pt x="16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174513" y="530385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14"/>
                </a:lnTo>
                <a:lnTo>
                  <a:pt x="16027" y="32054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293453" y="530482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49"/>
                </a:lnTo>
                <a:lnTo>
                  <a:pt x="15062" y="30111"/>
                </a:lnTo>
                <a:lnTo>
                  <a:pt x="30111" y="15049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412093" y="530547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389" y="0"/>
                </a:moveTo>
                <a:lnTo>
                  <a:pt x="0" y="14401"/>
                </a:lnTo>
                <a:lnTo>
                  <a:pt x="14389" y="28803"/>
                </a:lnTo>
                <a:lnTo>
                  <a:pt x="28778" y="14401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531032" y="530643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423" y="0"/>
                </a:moveTo>
                <a:lnTo>
                  <a:pt x="0" y="13436"/>
                </a:lnTo>
                <a:lnTo>
                  <a:pt x="13423" y="26860"/>
                </a:lnTo>
                <a:lnTo>
                  <a:pt x="26809" y="13436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649648" y="530711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76" y="0"/>
                </a:moveTo>
                <a:lnTo>
                  <a:pt x="0" y="12763"/>
                </a:lnTo>
                <a:lnTo>
                  <a:pt x="12776" y="25514"/>
                </a:lnTo>
                <a:lnTo>
                  <a:pt x="25526" y="12763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768289" y="530777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103"/>
                </a:lnTo>
                <a:lnTo>
                  <a:pt x="12103" y="24193"/>
                </a:lnTo>
                <a:lnTo>
                  <a:pt x="24206" y="12103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886904" y="530844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29"/>
                </a:lnTo>
                <a:lnTo>
                  <a:pt x="11455" y="22885"/>
                </a:lnTo>
                <a:lnTo>
                  <a:pt x="22898" y="11429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2005197" y="53087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25"/>
                </a:lnTo>
                <a:lnTo>
                  <a:pt x="11137" y="22237"/>
                </a:lnTo>
                <a:lnTo>
                  <a:pt x="22250" y="11125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2123838" y="530942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2241810" y="530942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2360104" y="530972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81"/>
                </a:lnTo>
                <a:lnTo>
                  <a:pt x="20269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2478397" y="531005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21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2596691" y="53103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2714661" y="53103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2832955" y="53107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26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2950926" y="53107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3068897" y="53107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3186869" y="53107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055575" y="542081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6992" y="0"/>
                </a:moveTo>
                <a:lnTo>
                  <a:pt x="0" y="17030"/>
                </a:lnTo>
                <a:lnTo>
                  <a:pt x="16992" y="34048"/>
                </a:lnTo>
                <a:lnTo>
                  <a:pt x="34010" y="17030"/>
                </a:lnTo>
                <a:lnTo>
                  <a:pt x="16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174513" y="5421817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27"/>
                </a:lnTo>
                <a:lnTo>
                  <a:pt x="16027" y="32067"/>
                </a:lnTo>
                <a:lnTo>
                  <a:pt x="32042" y="16027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293453" y="542279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49"/>
                </a:lnTo>
                <a:lnTo>
                  <a:pt x="15062" y="30111"/>
                </a:lnTo>
                <a:lnTo>
                  <a:pt x="30111" y="15049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412093" y="542343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389" y="0"/>
                </a:moveTo>
                <a:lnTo>
                  <a:pt x="0" y="14414"/>
                </a:lnTo>
                <a:lnTo>
                  <a:pt x="14389" y="28816"/>
                </a:lnTo>
                <a:lnTo>
                  <a:pt x="28778" y="14414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531032" y="542440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423" y="0"/>
                </a:moveTo>
                <a:lnTo>
                  <a:pt x="0" y="13436"/>
                </a:lnTo>
                <a:lnTo>
                  <a:pt x="13423" y="26860"/>
                </a:lnTo>
                <a:lnTo>
                  <a:pt x="26809" y="13436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649648" y="542508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776" y="0"/>
                </a:moveTo>
                <a:lnTo>
                  <a:pt x="0" y="12763"/>
                </a:lnTo>
                <a:lnTo>
                  <a:pt x="12776" y="25514"/>
                </a:lnTo>
                <a:lnTo>
                  <a:pt x="25526" y="12763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768289" y="542574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103"/>
                </a:lnTo>
                <a:lnTo>
                  <a:pt x="12103" y="24193"/>
                </a:lnTo>
                <a:lnTo>
                  <a:pt x="24206" y="12103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886904" y="542641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2005197" y="542672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25"/>
                </a:lnTo>
                <a:lnTo>
                  <a:pt x="11137" y="22237"/>
                </a:lnTo>
                <a:lnTo>
                  <a:pt x="22250" y="11125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2123838" y="542739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2241810" y="542739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2360104" y="542769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81"/>
                </a:lnTo>
                <a:lnTo>
                  <a:pt x="20269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2478397" y="54280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21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2596691" y="54283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86"/>
                </a:lnTo>
                <a:lnTo>
                  <a:pt x="9474" y="18961"/>
                </a:lnTo>
                <a:lnTo>
                  <a:pt x="18973" y="9486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2714661" y="54283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86"/>
                </a:lnTo>
                <a:lnTo>
                  <a:pt x="9474" y="18961"/>
                </a:lnTo>
                <a:lnTo>
                  <a:pt x="18973" y="9486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2832955" y="54286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26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2950926" y="54286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3068897" y="54286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3186869" y="54286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055872" y="553912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50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174836" y="554011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697" y="0"/>
                </a:moveTo>
                <a:lnTo>
                  <a:pt x="0" y="15684"/>
                </a:lnTo>
                <a:lnTo>
                  <a:pt x="15697" y="31381"/>
                </a:lnTo>
                <a:lnTo>
                  <a:pt x="31407" y="15684"/>
                </a:lnTo>
                <a:lnTo>
                  <a:pt x="15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293453" y="554076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412416" y="5541756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46"/>
                </a:lnTo>
                <a:lnTo>
                  <a:pt x="14058" y="28130"/>
                </a:lnTo>
                <a:lnTo>
                  <a:pt x="28130" y="14046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531354" y="55427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49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649995" y="554339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07"/>
                </a:lnTo>
                <a:lnTo>
                  <a:pt x="12433" y="24853"/>
                </a:lnTo>
                <a:lnTo>
                  <a:pt x="24853" y="12407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768610" y="55440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72"/>
                </a:lnTo>
                <a:lnTo>
                  <a:pt x="11785" y="23558"/>
                </a:lnTo>
                <a:lnTo>
                  <a:pt x="23558" y="11772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886904" y="55443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98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2005197" y="554469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2123838" y="554535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2241810" y="554535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2360104" y="55456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34"/>
                </a:lnTo>
                <a:lnTo>
                  <a:pt x="10147" y="20281"/>
                </a:lnTo>
                <a:lnTo>
                  <a:pt x="20269" y="10134"/>
                </a:lnTo>
                <a:lnTo>
                  <a:pt x="10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478397" y="5545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04"/>
                </a:lnTo>
                <a:lnTo>
                  <a:pt x="9791" y="19621"/>
                </a:lnTo>
                <a:lnTo>
                  <a:pt x="19621" y="9804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2596691" y="554632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2714661" y="554632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2832955" y="554664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26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2950926" y="554664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068897" y="554664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187192" y="55469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26" y="0"/>
                </a:moveTo>
                <a:lnTo>
                  <a:pt x="0" y="8826"/>
                </a:lnTo>
                <a:lnTo>
                  <a:pt x="8826" y="17665"/>
                </a:lnTo>
                <a:lnTo>
                  <a:pt x="17665" y="8826"/>
                </a:lnTo>
                <a:lnTo>
                  <a:pt x="8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055872" y="565709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687" y="0"/>
                </a:moveTo>
                <a:lnTo>
                  <a:pt x="0" y="16675"/>
                </a:lnTo>
                <a:lnTo>
                  <a:pt x="16687" y="33350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174836" y="565808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697" y="0"/>
                </a:moveTo>
                <a:lnTo>
                  <a:pt x="0" y="15684"/>
                </a:lnTo>
                <a:lnTo>
                  <a:pt x="15697" y="31381"/>
                </a:lnTo>
                <a:lnTo>
                  <a:pt x="31407" y="15684"/>
                </a:lnTo>
                <a:lnTo>
                  <a:pt x="15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293453" y="565873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412416" y="565972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46"/>
                </a:lnTo>
                <a:lnTo>
                  <a:pt x="14058" y="28130"/>
                </a:lnTo>
                <a:lnTo>
                  <a:pt x="28130" y="14046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531354" y="566070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49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649995" y="566135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20"/>
                </a:lnTo>
                <a:lnTo>
                  <a:pt x="12433" y="24866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768610" y="566198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886904" y="566234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29"/>
                </a:lnTo>
                <a:lnTo>
                  <a:pt x="11455" y="22898"/>
                </a:lnTo>
                <a:lnTo>
                  <a:pt x="22898" y="11429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2005197" y="566266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2123838" y="56633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2241810" y="566332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2360104" y="566363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34"/>
                </a:lnTo>
                <a:lnTo>
                  <a:pt x="10147" y="20281"/>
                </a:lnTo>
                <a:lnTo>
                  <a:pt x="20269" y="10134"/>
                </a:lnTo>
                <a:lnTo>
                  <a:pt x="10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2478397" y="566395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2596691" y="566430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2714661" y="566430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2832955" y="566461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26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2950926" y="566461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3068897" y="566461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3187192" y="566493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26" y="0"/>
                </a:moveTo>
                <a:lnTo>
                  <a:pt x="0" y="8839"/>
                </a:lnTo>
                <a:lnTo>
                  <a:pt x="8826" y="17678"/>
                </a:lnTo>
                <a:lnTo>
                  <a:pt x="17665" y="8839"/>
                </a:lnTo>
                <a:lnTo>
                  <a:pt x="8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055575" y="57747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6992" y="0"/>
                </a:moveTo>
                <a:lnTo>
                  <a:pt x="0" y="17018"/>
                </a:lnTo>
                <a:lnTo>
                  <a:pt x="16992" y="34048"/>
                </a:lnTo>
                <a:lnTo>
                  <a:pt x="34010" y="17018"/>
                </a:lnTo>
                <a:lnTo>
                  <a:pt x="16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174836" y="577606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697" y="0"/>
                </a:moveTo>
                <a:lnTo>
                  <a:pt x="0" y="15684"/>
                </a:lnTo>
                <a:lnTo>
                  <a:pt x="15697" y="31381"/>
                </a:lnTo>
                <a:lnTo>
                  <a:pt x="31407" y="15684"/>
                </a:lnTo>
                <a:lnTo>
                  <a:pt x="15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293453" y="577670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412416" y="577770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46"/>
                </a:lnTo>
                <a:lnTo>
                  <a:pt x="14058" y="28130"/>
                </a:lnTo>
                <a:lnTo>
                  <a:pt x="28130" y="14046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531354" y="577867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649995" y="577932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20"/>
                </a:lnTo>
                <a:lnTo>
                  <a:pt x="12433" y="24853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768610" y="577996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886904" y="578031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29"/>
                </a:lnTo>
                <a:lnTo>
                  <a:pt x="11455" y="22885"/>
                </a:lnTo>
                <a:lnTo>
                  <a:pt x="22898" y="11429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2005197" y="578063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123838" y="578129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2241810" y="578129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2360104" y="5781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34"/>
                </a:lnTo>
                <a:lnTo>
                  <a:pt x="10147" y="20281"/>
                </a:lnTo>
                <a:lnTo>
                  <a:pt x="20269" y="10134"/>
                </a:lnTo>
                <a:lnTo>
                  <a:pt x="10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2478397" y="57819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2596691" y="578227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2714661" y="578227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2832955" y="57825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26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2950926" y="57825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3068897" y="57825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3187192" y="578290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26" y="0"/>
                </a:moveTo>
                <a:lnTo>
                  <a:pt x="0" y="8839"/>
                </a:lnTo>
                <a:lnTo>
                  <a:pt x="8826" y="17678"/>
                </a:lnTo>
                <a:lnTo>
                  <a:pt x="17665" y="8839"/>
                </a:lnTo>
                <a:lnTo>
                  <a:pt x="8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055575" y="589269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6992" y="0"/>
                </a:moveTo>
                <a:lnTo>
                  <a:pt x="0" y="17018"/>
                </a:lnTo>
                <a:lnTo>
                  <a:pt x="16992" y="34036"/>
                </a:lnTo>
                <a:lnTo>
                  <a:pt x="34010" y="17018"/>
                </a:lnTo>
                <a:lnTo>
                  <a:pt x="16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174513" y="589370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14"/>
                </a:lnTo>
                <a:lnTo>
                  <a:pt x="16027" y="32067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293453" y="589467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412416" y="589567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46"/>
                </a:lnTo>
                <a:lnTo>
                  <a:pt x="14058" y="28130"/>
                </a:lnTo>
                <a:lnTo>
                  <a:pt x="28130" y="14046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531354" y="589664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649995" y="589729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20"/>
                </a:lnTo>
                <a:lnTo>
                  <a:pt x="12433" y="24853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768610" y="58979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886904" y="589828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29"/>
                </a:lnTo>
                <a:lnTo>
                  <a:pt x="11455" y="22885"/>
                </a:lnTo>
                <a:lnTo>
                  <a:pt x="22898" y="11429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2005197" y="5898603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25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2123517" y="5898908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0795" y="0"/>
                </a:moveTo>
                <a:lnTo>
                  <a:pt x="0" y="10807"/>
                </a:lnTo>
                <a:lnTo>
                  <a:pt x="10795" y="21615"/>
                </a:lnTo>
                <a:lnTo>
                  <a:pt x="21551" y="10807"/>
                </a:lnTo>
                <a:lnTo>
                  <a:pt x="1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2241810" y="589926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2359756" y="589926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2478397" y="58998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2596369" y="58998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2714661" y="59002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2832633" y="59002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2950926" y="59005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3068897" y="59005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3187192" y="59008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26" y="0"/>
                </a:moveTo>
                <a:lnTo>
                  <a:pt x="0" y="8839"/>
                </a:lnTo>
                <a:lnTo>
                  <a:pt x="8826" y="17678"/>
                </a:lnTo>
                <a:lnTo>
                  <a:pt x="17665" y="8839"/>
                </a:lnTo>
                <a:lnTo>
                  <a:pt x="8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055575" y="6010669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6992" y="0"/>
                </a:moveTo>
                <a:lnTo>
                  <a:pt x="0" y="17018"/>
                </a:lnTo>
                <a:lnTo>
                  <a:pt x="16992" y="34036"/>
                </a:lnTo>
                <a:lnTo>
                  <a:pt x="34010" y="17018"/>
                </a:lnTo>
                <a:lnTo>
                  <a:pt x="16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174513" y="60116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14"/>
                </a:lnTo>
                <a:lnTo>
                  <a:pt x="16027" y="32054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293453" y="601265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099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412416" y="601364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46"/>
                </a:lnTo>
                <a:lnTo>
                  <a:pt x="14058" y="28130"/>
                </a:lnTo>
                <a:lnTo>
                  <a:pt x="28130" y="14046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531354" y="601461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649995" y="601526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20"/>
                </a:lnTo>
                <a:lnTo>
                  <a:pt x="12433" y="24853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768610" y="601590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886904" y="6016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2005197" y="6016575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24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2123517" y="6016880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0795" y="0"/>
                </a:moveTo>
                <a:lnTo>
                  <a:pt x="0" y="10807"/>
                </a:lnTo>
                <a:lnTo>
                  <a:pt x="10795" y="21615"/>
                </a:lnTo>
                <a:lnTo>
                  <a:pt x="21551" y="10807"/>
                </a:lnTo>
                <a:lnTo>
                  <a:pt x="1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2241810" y="6017235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2359756" y="6017235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2478397" y="601787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2596369" y="601787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2714661" y="601821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2832633" y="601821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2950926" y="601853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13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3068897" y="601853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56"/>
                </a:lnTo>
                <a:lnTo>
                  <a:pt x="9156" y="18313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3187192" y="601884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26" y="0"/>
                </a:moveTo>
                <a:lnTo>
                  <a:pt x="0" y="8839"/>
                </a:lnTo>
                <a:lnTo>
                  <a:pt x="8826" y="17678"/>
                </a:lnTo>
                <a:lnTo>
                  <a:pt x="17665" y="8839"/>
                </a:lnTo>
                <a:lnTo>
                  <a:pt x="8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055229" y="61283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35" y="0"/>
                </a:moveTo>
                <a:lnTo>
                  <a:pt x="0" y="17335"/>
                </a:lnTo>
                <a:lnTo>
                  <a:pt x="17335" y="34670"/>
                </a:lnTo>
                <a:lnTo>
                  <a:pt x="34671" y="17335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174513" y="612964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14"/>
                </a:lnTo>
                <a:lnTo>
                  <a:pt x="16027" y="32054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293453" y="613062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098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412416" y="613161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46"/>
                </a:lnTo>
                <a:lnTo>
                  <a:pt x="14058" y="28117"/>
                </a:lnTo>
                <a:lnTo>
                  <a:pt x="28130" y="14046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531354" y="613259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649326" y="613259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36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768289" y="613355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103"/>
                </a:lnTo>
                <a:lnTo>
                  <a:pt x="12103" y="24193"/>
                </a:lnTo>
                <a:lnTo>
                  <a:pt x="24206" y="12103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1886582" y="613387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2004876" y="613422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2123169" y="613454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24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2241810" y="613520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359756" y="613520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478074" y="61355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2596046" y="61355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2714339" y="613584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2832310" y="613584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950926" y="613649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3068897" y="613649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3186869" y="613649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1055229" y="624629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35" y="0"/>
                </a:moveTo>
                <a:lnTo>
                  <a:pt x="0" y="17335"/>
                </a:lnTo>
                <a:lnTo>
                  <a:pt x="17335" y="34670"/>
                </a:lnTo>
                <a:lnTo>
                  <a:pt x="34671" y="17335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1174513" y="624761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14"/>
                </a:lnTo>
                <a:lnTo>
                  <a:pt x="16027" y="32054"/>
                </a:lnTo>
                <a:lnTo>
                  <a:pt x="32042" y="16014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1293453" y="624859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099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1412416" y="624957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58"/>
                </a:lnTo>
                <a:lnTo>
                  <a:pt x="14058" y="28130"/>
                </a:lnTo>
                <a:lnTo>
                  <a:pt x="28130" y="14058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531354" y="625054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81"/>
                </a:lnTo>
                <a:lnTo>
                  <a:pt x="13093" y="26149"/>
                </a:lnTo>
                <a:lnTo>
                  <a:pt x="26200" y="13081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649326" y="625054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81"/>
                </a:lnTo>
                <a:lnTo>
                  <a:pt x="13093" y="26149"/>
                </a:lnTo>
                <a:lnTo>
                  <a:pt x="26200" y="13081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1768289" y="62515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103"/>
                </a:lnTo>
                <a:lnTo>
                  <a:pt x="12103" y="24193"/>
                </a:lnTo>
                <a:lnTo>
                  <a:pt x="24206" y="12103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1886582" y="625184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7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2004876" y="625219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2123169" y="6252504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25"/>
                </a:lnTo>
                <a:lnTo>
                  <a:pt x="11137" y="22237"/>
                </a:lnTo>
                <a:lnTo>
                  <a:pt x="22250" y="11125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2241810" y="625317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2359756" y="625317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2478074" y="625348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2596046" y="625348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2714339" y="62538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2832310" y="62538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2950926" y="625446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3068897" y="625446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3186869" y="625446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1055229" y="63642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35" y="0"/>
                </a:moveTo>
                <a:lnTo>
                  <a:pt x="0" y="17335"/>
                </a:lnTo>
                <a:lnTo>
                  <a:pt x="17335" y="34671"/>
                </a:lnTo>
                <a:lnTo>
                  <a:pt x="34671" y="17335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1174513" y="63655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027" y="0"/>
                </a:moveTo>
                <a:lnTo>
                  <a:pt x="0" y="16027"/>
                </a:lnTo>
                <a:lnTo>
                  <a:pt x="16027" y="32067"/>
                </a:lnTo>
                <a:lnTo>
                  <a:pt x="32042" y="16027"/>
                </a:lnTo>
                <a:lnTo>
                  <a:pt x="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293453" y="636655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49"/>
                </a:lnTo>
                <a:lnTo>
                  <a:pt x="15062" y="30111"/>
                </a:lnTo>
                <a:lnTo>
                  <a:pt x="30111" y="15049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412416" y="636754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058" y="0"/>
                </a:moveTo>
                <a:lnTo>
                  <a:pt x="0" y="14058"/>
                </a:lnTo>
                <a:lnTo>
                  <a:pt x="14058" y="28130"/>
                </a:lnTo>
                <a:lnTo>
                  <a:pt x="28130" y="14058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531354" y="636852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80"/>
                </a:lnTo>
                <a:lnTo>
                  <a:pt x="13093" y="26149"/>
                </a:lnTo>
                <a:lnTo>
                  <a:pt x="26200" y="13080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649326" y="636852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80"/>
                </a:lnTo>
                <a:lnTo>
                  <a:pt x="13093" y="26149"/>
                </a:lnTo>
                <a:lnTo>
                  <a:pt x="26200" y="13080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768289" y="63694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103" y="0"/>
                </a:moveTo>
                <a:lnTo>
                  <a:pt x="0" y="12103"/>
                </a:lnTo>
                <a:lnTo>
                  <a:pt x="12103" y="24193"/>
                </a:lnTo>
                <a:lnTo>
                  <a:pt x="24206" y="12103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886582" y="636981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85"/>
                </a:lnTo>
                <a:lnTo>
                  <a:pt x="11785" y="23558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2004876" y="63701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29"/>
                </a:lnTo>
                <a:lnTo>
                  <a:pt x="11455" y="22885"/>
                </a:lnTo>
                <a:lnTo>
                  <a:pt x="22898" y="11429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2123169" y="6370476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25"/>
                </a:lnTo>
                <a:lnTo>
                  <a:pt x="11137" y="22237"/>
                </a:lnTo>
                <a:lnTo>
                  <a:pt x="22250" y="11125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2241810" y="637114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29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2359756" y="637114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2478074" y="637145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2596046" y="637145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2714339" y="637178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2832310" y="637178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2950926" y="637243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3068897" y="637243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3186869" y="637243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054906" y="648190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665" y="0"/>
                </a:moveTo>
                <a:lnTo>
                  <a:pt x="0" y="17665"/>
                </a:lnTo>
                <a:lnTo>
                  <a:pt x="17665" y="35318"/>
                </a:lnTo>
                <a:lnTo>
                  <a:pt x="35318" y="17665"/>
                </a:lnTo>
                <a:lnTo>
                  <a:pt x="17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174192" y="64832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344" y="0"/>
                </a:moveTo>
                <a:lnTo>
                  <a:pt x="0" y="16370"/>
                </a:lnTo>
                <a:lnTo>
                  <a:pt x="16344" y="32727"/>
                </a:lnTo>
                <a:lnTo>
                  <a:pt x="32715" y="16370"/>
                </a:lnTo>
                <a:lnTo>
                  <a:pt x="16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293453" y="648452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49"/>
                </a:lnTo>
                <a:lnTo>
                  <a:pt x="15062" y="30111"/>
                </a:lnTo>
                <a:lnTo>
                  <a:pt x="30111" y="15049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1412093" y="648515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389" y="0"/>
                </a:moveTo>
                <a:lnTo>
                  <a:pt x="0" y="14414"/>
                </a:lnTo>
                <a:lnTo>
                  <a:pt x="14389" y="28816"/>
                </a:lnTo>
                <a:lnTo>
                  <a:pt x="28778" y="14414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530709" y="648583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741" y="0"/>
                </a:moveTo>
                <a:lnTo>
                  <a:pt x="0" y="13741"/>
                </a:lnTo>
                <a:lnTo>
                  <a:pt x="13741" y="27470"/>
                </a:lnTo>
                <a:lnTo>
                  <a:pt x="27482" y="13741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649326" y="648649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81"/>
                </a:lnTo>
                <a:lnTo>
                  <a:pt x="13093" y="26149"/>
                </a:lnTo>
                <a:lnTo>
                  <a:pt x="26200" y="13081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767967" y="648715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20"/>
                </a:lnTo>
                <a:lnTo>
                  <a:pt x="12433" y="24853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886259" y="648746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103" y="0"/>
                </a:moveTo>
                <a:lnTo>
                  <a:pt x="0" y="12103"/>
                </a:lnTo>
                <a:lnTo>
                  <a:pt x="12103" y="24193"/>
                </a:lnTo>
                <a:lnTo>
                  <a:pt x="24206" y="12103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2004876" y="648814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30"/>
                </a:lnTo>
                <a:lnTo>
                  <a:pt x="11455" y="22885"/>
                </a:lnTo>
                <a:lnTo>
                  <a:pt x="22898" y="11430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2123169" y="648844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137" y="0"/>
                </a:moveTo>
                <a:lnTo>
                  <a:pt x="0" y="11125"/>
                </a:lnTo>
                <a:lnTo>
                  <a:pt x="11137" y="22237"/>
                </a:lnTo>
                <a:lnTo>
                  <a:pt x="22250" y="11125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2241487" y="6488764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0795" y="0"/>
                </a:moveTo>
                <a:lnTo>
                  <a:pt x="0" y="10807"/>
                </a:lnTo>
                <a:lnTo>
                  <a:pt x="10795" y="21602"/>
                </a:lnTo>
                <a:lnTo>
                  <a:pt x="21551" y="10807"/>
                </a:lnTo>
                <a:lnTo>
                  <a:pt x="1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2359756" y="648911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90" y="0"/>
                </a:moveTo>
                <a:lnTo>
                  <a:pt x="0" y="10452"/>
                </a:lnTo>
                <a:lnTo>
                  <a:pt x="10490" y="20929"/>
                </a:lnTo>
                <a:lnTo>
                  <a:pt x="20955" y="10452"/>
                </a:lnTo>
                <a:lnTo>
                  <a:pt x="10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2478074" y="64894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47"/>
                </a:lnTo>
                <a:lnTo>
                  <a:pt x="10121" y="20281"/>
                </a:lnTo>
                <a:lnTo>
                  <a:pt x="20269" y="10147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2596369" y="648975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9791" y="0"/>
                </a:moveTo>
                <a:lnTo>
                  <a:pt x="0" y="9817"/>
                </a:lnTo>
                <a:lnTo>
                  <a:pt x="9791" y="19621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2714339" y="648975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9791" y="0"/>
                </a:moveTo>
                <a:lnTo>
                  <a:pt x="0" y="9817"/>
                </a:lnTo>
                <a:lnTo>
                  <a:pt x="9791" y="19621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2832633" y="649009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2950604" y="649009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3068252" y="648975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9791" y="0"/>
                </a:moveTo>
                <a:lnTo>
                  <a:pt x="0" y="9817"/>
                </a:lnTo>
                <a:lnTo>
                  <a:pt x="9791" y="19621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3186869" y="649040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9156" y="0"/>
                </a:moveTo>
                <a:lnTo>
                  <a:pt x="0" y="9169"/>
                </a:lnTo>
                <a:lnTo>
                  <a:pt x="9156" y="18326"/>
                </a:lnTo>
                <a:lnTo>
                  <a:pt x="18300" y="9169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054906" y="659987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665" y="0"/>
                </a:moveTo>
                <a:lnTo>
                  <a:pt x="0" y="17653"/>
                </a:lnTo>
                <a:lnTo>
                  <a:pt x="17665" y="35318"/>
                </a:lnTo>
                <a:lnTo>
                  <a:pt x="35318" y="17653"/>
                </a:lnTo>
                <a:lnTo>
                  <a:pt x="17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1174192" y="6601173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344" y="0"/>
                </a:moveTo>
                <a:lnTo>
                  <a:pt x="0" y="16357"/>
                </a:lnTo>
                <a:lnTo>
                  <a:pt x="16344" y="32715"/>
                </a:lnTo>
                <a:lnTo>
                  <a:pt x="32715" y="16357"/>
                </a:lnTo>
                <a:lnTo>
                  <a:pt x="16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1293453" y="660249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1412093" y="660312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389" y="0"/>
                </a:moveTo>
                <a:lnTo>
                  <a:pt x="0" y="14401"/>
                </a:lnTo>
                <a:lnTo>
                  <a:pt x="14389" y="28803"/>
                </a:lnTo>
                <a:lnTo>
                  <a:pt x="28778" y="14401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1530709" y="660380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741" y="0"/>
                </a:moveTo>
                <a:lnTo>
                  <a:pt x="0" y="13728"/>
                </a:lnTo>
                <a:lnTo>
                  <a:pt x="13741" y="27470"/>
                </a:lnTo>
                <a:lnTo>
                  <a:pt x="27482" y="13728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649326" y="660446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49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1767619" y="660477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2776" y="0"/>
                </a:moveTo>
                <a:lnTo>
                  <a:pt x="0" y="12750"/>
                </a:lnTo>
                <a:lnTo>
                  <a:pt x="12776" y="25514"/>
                </a:lnTo>
                <a:lnTo>
                  <a:pt x="25526" y="12750"/>
                </a:lnTo>
                <a:lnTo>
                  <a:pt x="1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886259" y="660544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103" y="0"/>
                </a:moveTo>
                <a:lnTo>
                  <a:pt x="0" y="12090"/>
                </a:lnTo>
                <a:lnTo>
                  <a:pt x="12103" y="24193"/>
                </a:lnTo>
                <a:lnTo>
                  <a:pt x="24206" y="12090"/>
                </a:lnTo>
                <a:lnTo>
                  <a:pt x="1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2004554" y="660575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1785" y="0"/>
                </a:moveTo>
                <a:lnTo>
                  <a:pt x="0" y="11772"/>
                </a:lnTo>
                <a:lnTo>
                  <a:pt x="11785" y="23558"/>
                </a:lnTo>
                <a:lnTo>
                  <a:pt x="23558" y="11772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2123169" y="660641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2241141" y="660641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359459" y="6606735"/>
            <a:ext cx="21590" cy="22225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0795" y="0"/>
                </a:moveTo>
                <a:lnTo>
                  <a:pt x="0" y="10794"/>
                </a:lnTo>
                <a:lnTo>
                  <a:pt x="10795" y="21602"/>
                </a:lnTo>
                <a:lnTo>
                  <a:pt x="21551" y="10794"/>
                </a:lnTo>
                <a:lnTo>
                  <a:pt x="10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2477728" y="660707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55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2596046" y="660739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34"/>
                </a:lnTo>
                <a:lnTo>
                  <a:pt x="10121" y="20281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2714339" y="66077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9791" y="0"/>
                </a:moveTo>
                <a:lnTo>
                  <a:pt x="0" y="9804"/>
                </a:lnTo>
                <a:lnTo>
                  <a:pt x="9791" y="19621"/>
                </a:lnTo>
                <a:lnTo>
                  <a:pt x="19621" y="9804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2832310" y="66077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9791" y="0"/>
                </a:moveTo>
                <a:lnTo>
                  <a:pt x="0" y="9804"/>
                </a:lnTo>
                <a:lnTo>
                  <a:pt x="9791" y="19621"/>
                </a:lnTo>
                <a:lnTo>
                  <a:pt x="19621" y="9804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2950282" y="66077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9791" y="0"/>
                </a:moveTo>
                <a:lnTo>
                  <a:pt x="0" y="9804"/>
                </a:lnTo>
                <a:lnTo>
                  <a:pt x="9791" y="19621"/>
                </a:lnTo>
                <a:lnTo>
                  <a:pt x="19621" y="9804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3068252" y="66077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9791" y="0"/>
                </a:moveTo>
                <a:lnTo>
                  <a:pt x="0" y="9804"/>
                </a:lnTo>
                <a:lnTo>
                  <a:pt x="9791" y="19621"/>
                </a:lnTo>
                <a:lnTo>
                  <a:pt x="19621" y="9804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3186869" y="660837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9156" y="0"/>
                </a:moveTo>
                <a:lnTo>
                  <a:pt x="0" y="9156"/>
                </a:lnTo>
                <a:lnTo>
                  <a:pt x="9156" y="18326"/>
                </a:lnTo>
                <a:lnTo>
                  <a:pt x="18300" y="9156"/>
                </a:lnTo>
                <a:lnTo>
                  <a:pt x="9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1054906" y="67178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665" y="0"/>
                </a:moveTo>
                <a:lnTo>
                  <a:pt x="0" y="17652"/>
                </a:lnTo>
                <a:lnTo>
                  <a:pt x="17665" y="35318"/>
                </a:lnTo>
                <a:lnTo>
                  <a:pt x="35318" y="17652"/>
                </a:lnTo>
                <a:lnTo>
                  <a:pt x="17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1174192" y="671914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344" y="0"/>
                </a:moveTo>
                <a:lnTo>
                  <a:pt x="0" y="16357"/>
                </a:lnTo>
                <a:lnTo>
                  <a:pt x="16344" y="32715"/>
                </a:lnTo>
                <a:lnTo>
                  <a:pt x="32715" y="16357"/>
                </a:lnTo>
                <a:lnTo>
                  <a:pt x="16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1293453" y="672046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062" y="0"/>
                </a:moveTo>
                <a:lnTo>
                  <a:pt x="0" y="15036"/>
                </a:lnTo>
                <a:lnTo>
                  <a:pt x="15062" y="30111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1412093" y="672110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389" y="0"/>
                </a:moveTo>
                <a:lnTo>
                  <a:pt x="0" y="14401"/>
                </a:lnTo>
                <a:lnTo>
                  <a:pt x="14389" y="28803"/>
                </a:lnTo>
                <a:lnTo>
                  <a:pt x="28778" y="14401"/>
                </a:lnTo>
                <a:lnTo>
                  <a:pt x="14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1530709" y="672177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741" y="0"/>
                </a:moveTo>
                <a:lnTo>
                  <a:pt x="0" y="13728"/>
                </a:lnTo>
                <a:lnTo>
                  <a:pt x="13741" y="27470"/>
                </a:lnTo>
                <a:lnTo>
                  <a:pt x="27482" y="13728"/>
                </a:lnTo>
                <a:lnTo>
                  <a:pt x="13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1649326" y="67224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49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1767296" y="67224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093" y="0"/>
                </a:moveTo>
                <a:lnTo>
                  <a:pt x="0" y="13068"/>
                </a:lnTo>
                <a:lnTo>
                  <a:pt x="13093" y="26149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1885937" y="672308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433" y="0"/>
                </a:moveTo>
                <a:lnTo>
                  <a:pt x="0" y="12420"/>
                </a:lnTo>
                <a:lnTo>
                  <a:pt x="12433" y="24853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2004205" y="672341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128" y="0"/>
                </a:moveTo>
                <a:lnTo>
                  <a:pt x="0" y="12090"/>
                </a:lnTo>
                <a:lnTo>
                  <a:pt x="12128" y="24193"/>
                </a:lnTo>
                <a:lnTo>
                  <a:pt x="24231" y="12090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2122846" y="67240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455" y="0"/>
                </a:moveTo>
                <a:lnTo>
                  <a:pt x="0" y="11429"/>
                </a:lnTo>
                <a:lnTo>
                  <a:pt x="11455" y="22898"/>
                </a:lnTo>
                <a:lnTo>
                  <a:pt x="22898" y="11429"/>
                </a:lnTo>
                <a:lnTo>
                  <a:pt x="1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2241141" y="6724389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2359111" y="6724389"/>
            <a:ext cx="22860" cy="22225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11137" y="0"/>
                </a:moveTo>
                <a:lnTo>
                  <a:pt x="0" y="11112"/>
                </a:lnTo>
                <a:lnTo>
                  <a:pt x="11137" y="22237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2477728" y="672504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55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2595698" y="672504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52"/>
                </a:lnTo>
                <a:lnTo>
                  <a:pt x="10464" y="20942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2714016" y="672536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34"/>
                </a:lnTo>
                <a:lnTo>
                  <a:pt x="10121" y="20281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2831988" y="672536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34"/>
                </a:lnTo>
                <a:lnTo>
                  <a:pt x="10121" y="20281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2949959" y="672536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21" y="0"/>
                </a:moveTo>
                <a:lnTo>
                  <a:pt x="0" y="10134"/>
                </a:lnTo>
                <a:lnTo>
                  <a:pt x="10121" y="20281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3068252" y="672568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9791" y="0"/>
                </a:moveTo>
                <a:lnTo>
                  <a:pt x="0" y="9817"/>
                </a:lnTo>
                <a:lnTo>
                  <a:pt x="9791" y="19634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3186546" y="672602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74" y="0"/>
                </a:moveTo>
                <a:lnTo>
                  <a:pt x="0" y="9474"/>
                </a:lnTo>
                <a:lnTo>
                  <a:pt x="9474" y="18948"/>
                </a:lnTo>
                <a:lnTo>
                  <a:pt x="18973" y="9474"/>
                </a:lnTo>
                <a:lnTo>
                  <a:pt x="9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1054583" y="6835478"/>
            <a:ext cx="36195" cy="22860"/>
          </a:xfrm>
          <a:custGeom>
            <a:avLst/>
            <a:gdLst/>
            <a:ahLst/>
            <a:cxnLst/>
            <a:rect l="l" t="t" r="r" b="b"/>
            <a:pathLst>
              <a:path w="36194" h="22859">
                <a:moveTo>
                  <a:pt x="17983" y="0"/>
                </a:moveTo>
                <a:lnTo>
                  <a:pt x="0" y="17995"/>
                </a:lnTo>
                <a:lnTo>
                  <a:pt x="4519" y="22522"/>
                </a:lnTo>
                <a:lnTo>
                  <a:pt x="31446" y="22522"/>
                </a:lnTo>
                <a:lnTo>
                  <a:pt x="35966" y="17995"/>
                </a:lnTo>
                <a:lnTo>
                  <a:pt x="17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1173844" y="6836798"/>
            <a:ext cx="33655" cy="21590"/>
          </a:xfrm>
          <a:custGeom>
            <a:avLst/>
            <a:gdLst/>
            <a:ahLst/>
            <a:cxnLst/>
            <a:rect l="l" t="t" r="r" b="b"/>
            <a:pathLst>
              <a:path w="33655" h="21590">
                <a:moveTo>
                  <a:pt x="16687" y="0"/>
                </a:moveTo>
                <a:lnTo>
                  <a:pt x="0" y="16675"/>
                </a:lnTo>
                <a:lnTo>
                  <a:pt x="4522" y="21201"/>
                </a:lnTo>
                <a:lnTo>
                  <a:pt x="28862" y="21201"/>
                </a:lnTo>
                <a:lnTo>
                  <a:pt x="33388" y="16675"/>
                </a:lnTo>
                <a:lnTo>
                  <a:pt x="16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1293154" y="6838094"/>
            <a:ext cx="31115" cy="20320"/>
          </a:xfrm>
          <a:custGeom>
            <a:avLst/>
            <a:gdLst/>
            <a:ahLst/>
            <a:cxnLst/>
            <a:rect l="l" t="t" r="r" b="b"/>
            <a:pathLst>
              <a:path w="31115" h="20320">
                <a:moveTo>
                  <a:pt x="15354" y="0"/>
                </a:moveTo>
                <a:lnTo>
                  <a:pt x="0" y="15379"/>
                </a:lnTo>
                <a:lnTo>
                  <a:pt x="4518" y="19905"/>
                </a:lnTo>
                <a:lnTo>
                  <a:pt x="26189" y="19905"/>
                </a:lnTo>
                <a:lnTo>
                  <a:pt x="30708" y="15379"/>
                </a:lnTo>
                <a:lnTo>
                  <a:pt x="15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1411423" y="6838436"/>
            <a:ext cx="30480" cy="19685"/>
          </a:xfrm>
          <a:custGeom>
            <a:avLst/>
            <a:gdLst/>
            <a:ahLst/>
            <a:cxnLst/>
            <a:rect l="l" t="t" r="r" b="b"/>
            <a:pathLst>
              <a:path w="30480" h="19684">
                <a:moveTo>
                  <a:pt x="15062" y="0"/>
                </a:moveTo>
                <a:lnTo>
                  <a:pt x="0" y="15036"/>
                </a:lnTo>
                <a:lnTo>
                  <a:pt x="4522" y="19563"/>
                </a:lnTo>
                <a:lnTo>
                  <a:pt x="25593" y="19563"/>
                </a:lnTo>
                <a:lnTo>
                  <a:pt x="30111" y="15036"/>
                </a:lnTo>
                <a:lnTo>
                  <a:pt x="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1530386" y="6839427"/>
            <a:ext cx="28575" cy="19050"/>
          </a:xfrm>
          <a:custGeom>
            <a:avLst/>
            <a:gdLst/>
            <a:ahLst/>
            <a:cxnLst/>
            <a:rect l="l" t="t" r="r" b="b"/>
            <a:pathLst>
              <a:path w="28575" h="19050">
                <a:moveTo>
                  <a:pt x="14058" y="0"/>
                </a:moveTo>
                <a:lnTo>
                  <a:pt x="0" y="14046"/>
                </a:lnTo>
                <a:lnTo>
                  <a:pt x="4518" y="18572"/>
                </a:lnTo>
                <a:lnTo>
                  <a:pt x="23608" y="18572"/>
                </a:lnTo>
                <a:lnTo>
                  <a:pt x="28130" y="14046"/>
                </a:lnTo>
                <a:lnTo>
                  <a:pt x="1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1649003" y="6840049"/>
            <a:ext cx="27305" cy="18415"/>
          </a:xfrm>
          <a:custGeom>
            <a:avLst/>
            <a:gdLst/>
            <a:ahLst/>
            <a:cxnLst/>
            <a:rect l="l" t="t" r="r" b="b"/>
            <a:pathLst>
              <a:path w="27305" h="18415">
                <a:moveTo>
                  <a:pt x="13423" y="0"/>
                </a:moveTo>
                <a:lnTo>
                  <a:pt x="0" y="13423"/>
                </a:lnTo>
                <a:lnTo>
                  <a:pt x="4526" y="17950"/>
                </a:lnTo>
                <a:lnTo>
                  <a:pt x="22296" y="17950"/>
                </a:lnTo>
                <a:lnTo>
                  <a:pt x="26809" y="13423"/>
                </a:lnTo>
                <a:lnTo>
                  <a:pt x="134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767296" y="6840405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69" h="17779">
                <a:moveTo>
                  <a:pt x="13093" y="0"/>
                </a:moveTo>
                <a:lnTo>
                  <a:pt x="0" y="13068"/>
                </a:lnTo>
                <a:lnTo>
                  <a:pt x="4530" y="17594"/>
                </a:lnTo>
                <a:lnTo>
                  <a:pt x="21665" y="17594"/>
                </a:lnTo>
                <a:lnTo>
                  <a:pt x="26200" y="13068"/>
                </a:lnTo>
                <a:lnTo>
                  <a:pt x="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885937" y="6841052"/>
            <a:ext cx="25400" cy="17145"/>
          </a:xfrm>
          <a:custGeom>
            <a:avLst/>
            <a:gdLst/>
            <a:ahLst/>
            <a:cxnLst/>
            <a:rect l="l" t="t" r="r" b="b"/>
            <a:pathLst>
              <a:path w="25400" h="17145">
                <a:moveTo>
                  <a:pt x="12433" y="0"/>
                </a:moveTo>
                <a:lnTo>
                  <a:pt x="0" y="12420"/>
                </a:lnTo>
                <a:lnTo>
                  <a:pt x="4526" y="16946"/>
                </a:lnTo>
                <a:lnTo>
                  <a:pt x="20332" y="16946"/>
                </a:lnTo>
                <a:lnTo>
                  <a:pt x="24853" y="12420"/>
                </a:lnTo>
                <a:lnTo>
                  <a:pt x="1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2004205" y="6841383"/>
            <a:ext cx="24765" cy="17145"/>
          </a:xfrm>
          <a:custGeom>
            <a:avLst/>
            <a:gdLst/>
            <a:ahLst/>
            <a:cxnLst/>
            <a:rect l="l" t="t" r="r" b="b"/>
            <a:pathLst>
              <a:path w="24764" h="17145">
                <a:moveTo>
                  <a:pt x="12128" y="0"/>
                </a:moveTo>
                <a:lnTo>
                  <a:pt x="0" y="12090"/>
                </a:lnTo>
                <a:lnTo>
                  <a:pt x="4540" y="16616"/>
                </a:lnTo>
                <a:lnTo>
                  <a:pt x="19700" y="16616"/>
                </a:lnTo>
                <a:lnTo>
                  <a:pt x="24231" y="12090"/>
                </a:lnTo>
                <a:lnTo>
                  <a:pt x="1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2122524" y="6841687"/>
            <a:ext cx="24130" cy="16510"/>
          </a:xfrm>
          <a:custGeom>
            <a:avLst/>
            <a:gdLst/>
            <a:ahLst/>
            <a:cxnLst/>
            <a:rect l="l" t="t" r="r" b="b"/>
            <a:pathLst>
              <a:path w="24130" h="16509">
                <a:moveTo>
                  <a:pt x="11785" y="0"/>
                </a:moveTo>
                <a:lnTo>
                  <a:pt x="0" y="11785"/>
                </a:lnTo>
                <a:lnTo>
                  <a:pt x="4526" y="16311"/>
                </a:lnTo>
                <a:lnTo>
                  <a:pt x="19037" y="16311"/>
                </a:lnTo>
                <a:lnTo>
                  <a:pt x="23558" y="11785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2241141" y="6842361"/>
            <a:ext cx="22860" cy="15875"/>
          </a:xfrm>
          <a:custGeom>
            <a:avLst/>
            <a:gdLst/>
            <a:ahLst/>
            <a:cxnLst/>
            <a:rect l="l" t="t" r="r" b="b"/>
            <a:pathLst>
              <a:path w="22860" h="15875">
                <a:moveTo>
                  <a:pt x="11137" y="0"/>
                </a:moveTo>
                <a:lnTo>
                  <a:pt x="0" y="11112"/>
                </a:lnTo>
                <a:lnTo>
                  <a:pt x="4531" y="15638"/>
                </a:lnTo>
                <a:lnTo>
                  <a:pt x="17729" y="15638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2359111" y="6842361"/>
            <a:ext cx="22860" cy="15875"/>
          </a:xfrm>
          <a:custGeom>
            <a:avLst/>
            <a:gdLst/>
            <a:ahLst/>
            <a:cxnLst/>
            <a:rect l="l" t="t" r="r" b="b"/>
            <a:pathLst>
              <a:path w="22860" h="15875">
                <a:moveTo>
                  <a:pt x="11137" y="0"/>
                </a:moveTo>
                <a:lnTo>
                  <a:pt x="0" y="11112"/>
                </a:lnTo>
                <a:lnTo>
                  <a:pt x="4531" y="15638"/>
                </a:lnTo>
                <a:lnTo>
                  <a:pt x="17729" y="15638"/>
                </a:lnTo>
                <a:lnTo>
                  <a:pt x="22250" y="11112"/>
                </a:lnTo>
                <a:lnTo>
                  <a:pt x="1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2477429" y="6842666"/>
            <a:ext cx="21590" cy="15875"/>
          </a:xfrm>
          <a:custGeom>
            <a:avLst/>
            <a:gdLst/>
            <a:ahLst/>
            <a:cxnLst/>
            <a:rect l="l" t="t" r="r" b="b"/>
            <a:pathLst>
              <a:path w="21589" h="15875">
                <a:moveTo>
                  <a:pt x="10769" y="0"/>
                </a:moveTo>
                <a:lnTo>
                  <a:pt x="0" y="10807"/>
                </a:lnTo>
                <a:lnTo>
                  <a:pt x="4510" y="15333"/>
                </a:lnTo>
                <a:lnTo>
                  <a:pt x="17036" y="15333"/>
                </a:lnTo>
                <a:lnTo>
                  <a:pt x="21551" y="10807"/>
                </a:lnTo>
                <a:lnTo>
                  <a:pt x="10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2595698" y="6843021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5" h="15240">
                <a:moveTo>
                  <a:pt x="10464" y="0"/>
                </a:moveTo>
                <a:lnTo>
                  <a:pt x="0" y="10452"/>
                </a:lnTo>
                <a:lnTo>
                  <a:pt x="4520" y="14978"/>
                </a:lnTo>
                <a:lnTo>
                  <a:pt x="16408" y="14978"/>
                </a:lnTo>
                <a:lnTo>
                  <a:pt x="20929" y="10452"/>
                </a:lnTo>
                <a:lnTo>
                  <a:pt x="10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2714016" y="6843338"/>
            <a:ext cx="20320" cy="15240"/>
          </a:xfrm>
          <a:custGeom>
            <a:avLst/>
            <a:gdLst/>
            <a:ahLst/>
            <a:cxnLst/>
            <a:rect l="l" t="t" r="r" b="b"/>
            <a:pathLst>
              <a:path w="20319" h="15240">
                <a:moveTo>
                  <a:pt x="10121" y="0"/>
                </a:moveTo>
                <a:lnTo>
                  <a:pt x="0" y="10134"/>
                </a:lnTo>
                <a:lnTo>
                  <a:pt x="4514" y="14660"/>
                </a:lnTo>
                <a:lnTo>
                  <a:pt x="15742" y="14660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2831988" y="6843338"/>
            <a:ext cx="20320" cy="15240"/>
          </a:xfrm>
          <a:custGeom>
            <a:avLst/>
            <a:gdLst/>
            <a:ahLst/>
            <a:cxnLst/>
            <a:rect l="l" t="t" r="r" b="b"/>
            <a:pathLst>
              <a:path w="20319" h="15240">
                <a:moveTo>
                  <a:pt x="10121" y="0"/>
                </a:moveTo>
                <a:lnTo>
                  <a:pt x="0" y="10134"/>
                </a:lnTo>
                <a:lnTo>
                  <a:pt x="4514" y="14660"/>
                </a:lnTo>
                <a:lnTo>
                  <a:pt x="15742" y="14660"/>
                </a:lnTo>
                <a:lnTo>
                  <a:pt x="20269" y="10134"/>
                </a:lnTo>
                <a:lnTo>
                  <a:pt x="1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2950282" y="6843656"/>
            <a:ext cx="19685" cy="14604"/>
          </a:xfrm>
          <a:custGeom>
            <a:avLst/>
            <a:gdLst/>
            <a:ahLst/>
            <a:cxnLst/>
            <a:rect l="l" t="t" r="r" b="b"/>
            <a:pathLst>
              <a:path w="19685" h="14604">
                <a:moveTo>
                  <a:pt x="9791" y="0"/>
                </a:moveTo>
                <a:lnTo>
                  <a:pt x="0" y="9817"/>
                </a:lnTo>
                <a:lnTo>
                  <a:pt x="4514" y="14343"/>
                </a:lnTo>
                <a:lnTo>
                  <a:pt x="15089" y="14343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3068252" y="6843656"/>
            <a:ext cx="19685" cy="14604"/>
          </a:xfrm>
          <a:custGeom>
            <a:avLst/>
            <a:gdLst/>
            <a:ahLst/>
            <a:cxnLst/>
            <a:rect l="l" t="t" r="r" b="b"/>
            <a:pathLst>
              <a:path w="19685" h="14604">
                <a:moveTo>
                  <a:pt x="9791" y="0"/>
                </a:moveTo>
                <a:lnTo>
                  <a:pt x="0" y="9817"/>
                </a:lnTo>
                <a:lnTo>
                  <a:pt x="4514" y="14343"/>
                </a:lnTo>
                <a:lnTo>
                  <a:pt x="15089" y="14343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3186224" y="6843656"/>
            <a:ext cx="19685" cy="14604"/>
          </a:xfrm>
          <a:custGeom>
            <a:avLst/>
            <a:gdLst/>
            <a:ahLst/>
            <a:cxnLst/>
            <a:rect l="l" t="t" r="r" b="b"/>
            <a:pathLst>
              <a:path w="19685" h="14604">
                <a:moveTo>
                  <a:pt x="9791" y="0"/>
                </a:moveTo>
                <a:lnTo>
                  <a:pt x="0" y="9817"/>
                </a:lnTo>
                <a:lnTo>
                  <a:pt x="4514" y="14343"/>
                </a:lnTo>
                <a:lnTo>
                  <a:pt x="15089" y="14343"/>
                </a:lnTo>
                <a:lnTo>
                  <a:pt x="19621" y="9817"/>
                </a:lnTo>
                <a:lnTo>
                  <a:pt x="9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0" y="4187"/>
            <a:ext cx="4434108" cy="4279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43519" y="33163"/>
            <a:ext cx="3316223" cy="3316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424520" y="388763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2057298" y="0"/>
                </a:moveTo>
                <a:lnTo>
                  <a:pt x="342900" y="0"/>
                </a:lnTo>
                <a:lnTo>
                  <a:pt x="296436" y="3136"/>
                </a:lnTo>
                <a:lnTo>
                  <a:pt x="251852" y="12269"/>
                </a:lnTo>
                <a:lnTo>
                  <a:pt x="209560" y="26989"/>
                </a:lnTo>
                <a:lnTo>
                  <a:pt x="169971" y="46882"/>
                </a:lnTo>
                <a:lnTo>
                  <a:pt x="133497" y="71538"/>
                </a:lnTo>
                <a:lnTo>
                  <a:pt x="100550" y="100545"/>
                </a:lnTo>
                <a:lnTo>
                  <a:pt x="71542" y="133491"/>
                </a:lnTo>
                <a:lnTo>
                  <a:pt x="46885" y="169965"/>
                </a:lnTo>
                <a:lnTo>
                  <a:pt x="26990" y="209554"/>
                </a:lnTo>
                <a:lnTo>
                  <a:pt x="12270" y="251848"/>
                </a:lnTo>
                <a:lnTo>
                  <a:pt x="3136" y="296433"/>
                </a:lnTo>
                <a:lnTo>
                  <a:pt x="0" y="342900"/>
                </a:lnTo>
                <a:lnTo>
                  <a:pt x="0" y="2057285"/>
                </a:lnTo>
                <a:lnTo>
                  <a:pt x="3136" y="2103752"/>
                </a:lnTo>
                <a:lnTo>
                  <a:pt x="12270" y="2148337"/>
                </a:lnTo>
                <a:lnTo>
                  <a:pt x="26990" y="2190630"/>
                </a:lnTo>
                <a:lnTo>
                  <a:pt x="46885" y="2230220"/>
                </a:lnTo>
                <a:lnTo>
                  <a:pt x="71542" y="2266693"/>
                </a:lnTo>
                <a:lnTo>
                  <a:pt x="100550" y="2299639"/>
                </a:lnTo>
                <a:lnTo>
                  <a:pt x="133497" y="2328646"/>
                </a:lnTo>
                <a:lnTo>
                  <a:pt x="169971" y="2353302"/>
                </a:lnTo>
                <a:lnTo>
                  <a:pt x="209560" y="2373196"/>
                </a:lnTo>
                <a:lnTo>
                  <a:pt x="251852" y="2387916"/>
                </a:lnTo>
                <a:lnTo>
                  <a:pt x="296436" y="2397049"/>
                </a:lnTo>
                <a:lnTo>
                  <a:pt x="342900" y="2400185"/>
                </a:lnTo>
                <a:lnTo>
                  <a:pt x="2057298" y="2400185"/>
                </a:lnTo>
                <a:lnTo>
                  <a:pt x="2103762" y="2397049"/>
                </a:lnTo>
                <a:lnTo>
                  <a:pt x="2148345" y="2387916"/>
                </a:lnTo>
                <a:lnTo>
                  <a:pt x="2190638" y="2373196"/>
                </a:lnTo>
                <a:lnTo>
                  <a:pt x="2230227" y="2353302"/>
                </a:lnTo>
                <a:lnTo>
                  <a:pt x="2266701" y="2328646"/>
                </a:lnTo>
                <a:lnTo>
                  <a:pt x="2299647" y="2299639"/>
                </a:lnTo>
                <a:lnTo>
                  <a:pt x="2328655" y="2266693"/>
                </a:lnTo>
                <a:lnTo>
                  <a:pt x="2353312" y="2230220"/>
                </a:lnTo>
                <a:lnTo>
                  <a:pt x="2373207" y="2190630"/>
                </a:lnTo>
                <a:lnTo>
                  <a:pt x="2379836" y="2171585"/>
                </a:lnTo>
                <a:lnTo>
                  <a:pt x="342900" y="2171585"/>
                </a:lnTo>
                <a:lnTo>
                  <a:pt x="298449" y="2162588"/>
                </a:lnTo>
                <a:lnTo>
                  <a:pt x="262113" y="2138067"/>
                </a:lnTo>
                <a:lnTo>
                  <a:pt x="237595" y="2101730"/>
                </a:lnTo>
                <a:lnTo>
                  <a:pt x="228600" y="2057285"/>
                </a:lnTo>
                <a:lnTo>
                  <a:pt x="228600" y="342900"/>
                </a:lnTo>
                <a:lnTo>
                  <a:pt x="237595" y="298449"/>
                </a:lnTo>
                <a:lnTo>
                  <a:pt x="262113" y="262113"/>
                </a:lnTo>
                <a:lnTo>
                  <a:pt x="298449" y="237595"/>
                </a:lnTo>
                <a:lnTo>
                  <a:pt x="342900" y="228600"/>
                </a:lnTo>
                <a:lnTo>
                  <a:pt x="2379836" y="228600"/>
                </a:lnTo>
                <a:lnTo>
                  <a:pt x="2373207" y="209554"/>
                </a:lnTo>
                <a:lnTo>
                  <a:pt x="2353312" y="169965"/>
                </a:lnTo>
                <a:lnTo>
                  <a:pt x="2328655" y="133491"/>
                </a:lnTo>
                <a:lnTo>
                  <a:pt x="2299647" y="100545"/>
                </a:lnTo>
                <a:lnTo>
                  <a:pt x="2266701" y="71538"/>
                </a:lnTo>
                <a:lnTo>
                  <a:pt x="2230227" y="46882"/>
                </a:lnTo>
                <a:lnTo>
                  <a:pt x="2190638" y="26989"/>
                </a:lnTo>
                <a:lnTo>
                  <a:pt x="2148345" y="12269"/>
                </a:lnTo>
                <a:lnTo>
                  <a:pt x="2103762" y="3136"/>
                </a:lnTo>
                <a:lnTo>
                  <a:pt x="2057298" y="0"/>
                </a:lnTo>
                <a:close/>
              </a:path>
              <a:path w="2400300" h="2400300">
                <a:moveTo>
                  <a:pt x="2379836" y="228600"/>
                </a:moveTo>
                <a:lnTo>
                  <a:pt x="2057298" y="228600"/>
                </a:lnTo>
                <a:lnTo>
                  <a:pt x="2101748" y="237595"/>
                </a:lnTo>
                <a:lnTo>
                  <a:pt x="2138084" y="262113"/>
                </a:lnTo>
                <a:lnTo>
                  <a:pt x="2162602" y="298449"/>
                </a:lnTo>
                <a:lnTo>
                  <a:pt x="2171598" y="342900"/>
                </a:lnTo>
                <a:lnTo>
                  <a:pt x="2171598" y="2057285"/>
                </a:lnTo>
                <a:lnTo>
                  <a:pt x="2162602" y="2101730"/>
                </a:lnTo>
                <a:lnTo>
                  <a:pt x="2138084" y="2138067"/>
                </a:lnTo>
                <a:lnTo>
                  <a:pt x="2101748" y="2162588"/>
                </a:lnTo>
                <a:lnTo>
                  <a:pt x="2057298" y="2171585"/>
                </a:lnTo>
                <a:lnTo>
                  <a:pt x="2379836" y="2171585"/>
                </a:lnTo>
                <a:lnTo>
                  <a:pt x="2387927" y="2148337"/>
                </a:lnTo>
                <a:lnTo>
                  <a:pt x="2397062" y="2103752"/>
                </a:lnTo>
                <a:lnTo>
                  <a:pt x="2400198" y="2057285"/>
                </a:lnTo>
                <a:lnTo>
                  <a:pt x="2400198" y="342900"/>
                </a:lnTo>
                <a:lnTo>
                  <a:pt x="2397062" y="296433"/>
                </a:lnTo>
                <a:lnTo>
                  <a:pt x="2387927" y="251848"/>
                </a:lnTo>
                <a:lnTo>
                  <a:pt x="2379836" y="228600"/>
                </a:lnTo>
                <a:close/>
              </a:path>
            </a:pathLst>
          </a:custGeom>
          <a:solidFill>
            <a:srgbClr val="2D4F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 txBox="1"/>
          <p:nvPr/>
        </p:nvSpPr>
        <p:spPr>
          <a:xfrm>
            <a:off x="671153" y="1437524"/>
            <a:ext cx="1913255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00" dirty="0">
                <a:latin typeface="Lucida Sans"/>
                <a:cs typeface="Lucida Sans"/>
              </a:rPr>
              <a:t>ADVOCACY</a:t>
            </a:r>
            <a:endParaRPr sz="2650" dirty="0">
              <a:latin typeface="Lucida Sans"/>
              <a:cs typeface="Lucida Sans"/>
            </a:endParaRPr>
          </a:p>
        </p:txBody>
      </p:sp>
      <p:sp>
        <p:nvSpPr>
          <p:cNvPr id="637" name="object 637"/>
          <p:cNvSpPr txBox="1"/>
          <p:nvPr/>
        </p:nvSpPr>
        <p:spPr>
          <a:xfrm>
            <a:off x="629493" y="6248257"/>
            <a:ext cx="1885950" cy="343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145" dirty="0">
                <a:solidFill>
                  <a:srgbClr val="FFFFFF"/>
                </a:solidFill>
                <a:latin typeface="Lucida Sans"/>
                <a:cs typeface="Lucida Sans"/>
              </a:rPr>
              <a:t>#IAmStigmaFree</a:t>
            </a:r>
            <a:endParaRPr sz="2100">
              <a:latin typeface="Lucida Sans"/>
              <a:cs typeface="Lucida Sans"/>
            </a:endParaRPr>
          </a:p>
        </p:txBody>
      </p:sp>
      <p:sp>
        <p:nvSpPr>
          <p:cNvPr id="636" name="object 636"/>
          <p:cNvSpPr txBox="1">
            <a:spLocks noGrp="1"/>
          </p:cNvSpPr>
          <p:nvPr>
            <p:ph type="body" idx="1"/>
          </p:nvPr>
        </p:nvSpPr>
        <p:spPr>
          <a:xfrm>
            <a:off x="845820" y="1539240"/>
            <a:ext cx="7452359" cy="23544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49880" marR="36830">
              <a:lnSpc>
                <a:spcPct val="100000"/>
              </a:lnSpc>
            </a:pPr>
            <a:r>
              <a:rPr spc="-90" dirty="0">
                <a:solidFill>
                  <a:schemeClr val="tx1"/>
                </a:solidFill>
              </a:rPr>
              <a:t>we </a:t>
            </a:r>
            <a:r>
              <a:rPr spc="-110" dirty="0">
                <a:solidFill>
                  <a:schemeClr val="tx1"/>
                </a:solidFill>
              </a:rPr>
              <a:t>are </a:t>
            </a:r>
            <a:r>
              <a:rPr spc="-125" dirty="0">
                <a:solidFill>
                  <a:schemeClr val="tx1"/>
                </a:solidFill>
              </a:rPr>
              <a:t>engaging </a:t>
            </a:r>
            <a:r>
              <a:rPr lang="en-US" spc="-114" dirty="0">
                <a:solidFill>
                  <a:schemeClr val="tx1"/>
                </a:solidFill>
              </a:rPr>
              <a:t>our communities </a:t>
            </a:r>
            <a:r>
              <a:rPr spc="-110" dirty="0">
                <a:solidFill>
                  <a:schemeClr val="tx1"/>
                </a:solidFill>
              </a:rPr>
              <a:t>to </a:t>
            </a:r>
            <a:r>
              <a:rPr spc="-140" dirty="0">
                <a:solidFill>
                  <a:schemeClr val="tx1"/>
                </a:solidFill>
              </a:rPr>
              <a:t>promote </a:t>
            </a:r>
            <a:r>
              <a:rPr spc="-100" dirty="0">
                <a:solidFill>
                  <a:schemeClr val="tx1"/>
                </a:solidFill>
              </a:rPr>
              <a:t>acceptance </a:t>
            </a:r>
            <a:r>
              <a:rPr spc="-130" dirty="0">
                <a:solidFill>
                  <a:schemeClr val="tx1"/>
                </a:solidFill>
              </a:rPr>
              <a:t>and understanding </a:t>
            </a:r>
            <a:r>
              <a:rPr spc="-125" dirty="0">
                <a:solidFill>
                  <a:schemeClr val="tx1"/>
                </a:solidFill>
              </a:rPr>
              <a:t>for </a:t>
            </a:r>
            <a:r>
              <a:rPr spc="-110" dirty="0">
                <a:solidFill>
                  <a:schemeClr val="tx1"/>
                </a:solidFill>
              </a:rPr>
              <a:t>those </a:t>
            </a:r>
            <a:r>
              <a:rPr spc="-125" dirty="0">
                <a:solidFill>
                  <a:schemeClr val="tx1"/>
                </a:solidFill>
              </a:rPr>
              <a:t>who </a:t>
            </a:r>
            <a:r>
              <a:rPr spc="-110" dirty="0">
                <a:solidFill>
                  <a:schemeClr val="tx1"/>
                </a:solidFill>
              </a:rPr>
              <a:t>are </a:t>
            </a:r>
            <a:r>
              <a:rPr spc="-105" dirty="0">
                <a:solidFill>
                  <a:schemeClr val="tx1"/>
                </a:solidFill>
              </a:rPr>
              <a:t>affected </a:t>
            </a:r>
            <a:r>
              <a:rPr spc="-135" dirty="0">
                <a:solidFill>
                  <a:schemeClr val="tx1"/>
                </a:solidFill>
              </a:rPr>
              <a:t>by </a:t>
            </a:r>
            <a:r>
              <a:rPr spc="-114" dirty="0">
                <a:solidFill>
                  <a:schemeClr val="tx1"/>
                </a:solidFill>
              </a:rPr>
              <a:t>mental </a:t>
            </a:r>
            <a:r>
              <a:rPr spc="-100" dirty="0">
                <a:solidFill>
                  <a:schemeClr val="tx1"/>
                </a:solidFill>
              </a:rPr>
              <a:t>health </a:t>
            </a:r>
            <a:r>
              <a:rPr spc="-110" dirty="0">
                <a:solidFill>
                  <a:schemeClr val="tx1"/>
                </a:solidFill>
              </a:rPr>
              <a:t>challenges</a:t>
            </a:r>
            <a:r>
              <a:rPr lang="en-US" spc="-110" dirty="0">
                <a:solidFill>
                  <a:schemeClr val="tx1"/>
                </a:solidFill>
              </a:rPr>
              <a:t> and to work for change! </a:t>
            </a:r>
          </a:p>
          <a:p>
            <a:pPr marL="2849880" marR="36830">
              <a:lnSpc>
                <a:spcPct val="100000"/>
              </a:lnSpc>
            </a:pPr>
            <a:endParaRPr spc="-110" dirty="0">
              <a:solidFill>
                <a:schemeClr val="tx1"/>
              </a:solidFill>
            </a:endParaRPr>
          </a:p>
          <a:p>
            <a:pPr marL="2849880" marR="5080">
              <a:lnSpc>
                <a:spcPct val="100000"/>
              </a:lnSpc>
            </a:pPr>
            <a:r>
              <a:rPr spc="-165" dirty="0">
                <a:solidFill>
                  <a:schemeClr val="tx1"/>
                </a:solidFill>
              </a:rPr>
              <a:t>Through </a:t>
            </a:r>
            <a:r>
              <a:rPr spc="-114" dirty="0">
                <a:solidFill>
                  <a:schemeClr val="tx1"/>
                </a:solidFill>
              </a:rPr>
              <a:t>powerful </a:t>
            </a:r>
            <a:r>
              <a:rPr spc="-140" dirty="0">
                <a:solidFill>
                  <a:schemeClr val="tx1"/>
                </a:solidFill>
              </a:rPr>
              <a:t>words </a:t>
            </a:r>
            <a:r>
              <a:rPr spc="-130" dirty="0">
                <a:solidFill>
                  <a:schemeClr val="tx1"/>
                </a:solidFill>
              </a:rPr>
              <a:t>and </a:t>
            </a:r>
            <a:r>
              <a:rPr spc="-120" dirty="0">
                <a:solidFill>
                  <a:schemeClr val="tx1"/>
                </a:solidFill>
              </a:rPr>
              <a:t>actions, </a:t>
            </a:r>
            <a:r>
              <a:rPr spc="-90" dirty="0">
                <a:solidFill>
                  <a:schemeClr val="tx1"/>
                </a:solidFill>
              </a:rPr>
              <a:t>we </a:t>
            </a:r>
            <a:r>
              <a:rPr spc="-80" dirty="0">
                <a:solidFill>
                  <a:schemeClr val="tx1"/>
                </a:solidFill>
              </a:rPr>
              <a:t>will </a:t>
            </a:r>
            <a:r>
              <a:rPr spc="-114" dirty="0">
                <a:solidFill>
                  <a:schemeClr val="tx1"/>
                </a:solidFill>
              </a:rPr>
              <a:t>shift  </a:t>
            </a:r>
            <a:r>
              <a:rPr spc="-95" dirty="0">
                <a:solidFill>
                  <a:schemeClr val="tx1"/>
                </a:solidFill>
              </a:rPr>
              <a:t>the </a:t>
            </a:r>
            <a:r>
              <a:rPr spc="-120" dirty="0">
                <a:solidFill>
                  <a:schemeClr val="tx1"/>
                </a:solidFill>
              </a:rPr>
              <a:t>barriers </a:t>
            </a:r>
            <a:r>
              <a:rPr spc="-125" dirty="0">
                <a:solidFill>
                  <a:schemeClr val="tx1"/>
                </a:solidFill>
              </a:rPr>
              <a:t>for </a:t>
            </a:r>
            <a:r>
              <a:rPr spc="-110" dirty="0">
                <a:solidFill>
                  <a:schemeClr val="tx1"/>
                </a:solidFill>
              </a:rPr>
              <a:t>those living with </a:t>
            </a:r>
            <a:r>
              <a:rPr spc="-114" dirty="0">
                <a:solidFill>
                  <a:schemeClr val="tx1"/>
                </a:solidFill>
              </a:rPr>
              <a:t>mental </a:t>
            </a:r>
            <a:r>
              <a:rPr spc="-100" dirty="0">
                <a:solidFill>
                  <a:schemeClr val="tx1"/>
                </a:solidFill>
              </a:rPr>
              <a:t>health  </a:t>
            </a:r>
            <a:r>
              <a:rPr spc="-120" dirty="0">
                <a:solidFill>
                  <a:schemeClr val="tx1"/>
                </a:solidFill>
              </a:rPr>
              <a:t>conditions </a:t>
            </a:r>
            <a:r>
              <a:rPr spc="-130" dirty="0">
                <a:solidFill>
                  <a:schemeClr val="tx1"/>
                </a:solidFill>
              </a:rPr>
              <a:t>and </a:t>
            </a:r>
            <a:r>
              <a:rPr spc="-120" dirty="0">
                <a:solidFill>
                  <a:schemeClr val="tx1"/>
                </a:solidFill>
              </a:rPr>
              <a:t>encourage </a:t>
            </a:r>
            <a:r>
              <a:rPr spc="-100" dirty="0">
                <a:solidFill>
                  <a:schemeClr val="tx1"/>
                </a:solidFill>
              </a:rPr>
              <a:t>acceptance </a:t>
            </a:r>
            <a:r>
              <a:rPr spc="-130" dirty="0">
                <a:solidFill>
                  <a:schemeClr val="tx1"/>
                </a:solidFill>
              </a:rPr>
              <a:t>and  </a:t>
            </a:r>
            <a:r>
              <a:rPr spc="-135" dirty="0">
                <a:solidFill>
                  <a:schemeClr val="tx1"/>
                </a:solidFill>
              </a:rPr>
              <a:t>understanding.</a:t>
            </a:r>
          </a:p>
        </p:txBody>
      </p:sp>
      <p:sp>
        <p:nvSpPr>
          <p:cNvPr id="638" name="object 638"/>
          <p:cNvSpPr txBox="1">
            <a:spLocks noGrp="1"/>
          </p:cNvSpPr>
          <p:nvPr>
            <p:ph type="title"/>
          </p:nvPr>
        </p:nvSpPr>
        <p:spPr>
          <a:xfrm>
            <a:off x="385154" y="248719"/>
            <a:ext cx="8373691" cy="1342864"/>
          </a:xfrm>
          <a:prstGeom prst="rect">
            <a:avLst/>
          </a:prstGeom>
        </p:spPr>
        <p:txBody>
          <a:bodyPr vert="horz" wrap="square" lIns="0" tIns="106105" rIns="0" bIns="0" rtlCol="0">
            <a:spAutoFit/>
          </a:bodyPr>
          <a:lstStyle/>
          <a:p>
            <a:pPr marL="3309620" marR="5080">
              <a:lnSpc>
                <a:spcPct val="100800"/>
              </a:lnSpc>
            </a:pPr>
            <a:r>
              <a:rPr sz="2650" b="0" spc="90" dirty="0">
                <a:solidFill>
                  <a:schemeClr val="tx1"/>
                </a:solidFill>
                <a:latin typeface="Arial"/>
                <a:cs typeface="Arial"/>
              </a:rPr>
              <a:t>Through </a:t>
            </a:r>
            <a:r>
              <a:rPr sz="2650" b="0" spc="55" dirty="0">
                <a:solidFill>
                  <a:schemeClr val="tx1"/>
                </a:solidFill>
                <a:latin typeface="Arial"/>
                <a:cs typeface="Arial"/>
              </a:rPr>
              <a:t>NAMI’s</a:t>
            </a:r>
            <a:r>
              <a:rPr sz="2650" b="0" spc="-3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-10" dirty="0">
                <a:solidFill>
                  <a:schemeClr val="tx1"/>
                </a:solidFill>
                <a:latin typeface="Arial"/>
                <a:cs typeface="Arial"/>
              </a:rPr>
              <a:t>Stigma</a:t>
            </a:r>
            <a:r>
              <a:rPr sz="2650" b="0" i="1" spc="-10" dirty="0">
                <a:solidFill>
                  <a:schemeClr val="tx1"/>
                </a:solidFill>
                <a:latin typeface="Verdana"/>
                <a:cs typeface="Verdana"/>
              </a:rPr>
              <a:t>free  </a:t>
            </a:r>
            <a:r>
              <a:rPr sz="2650" b="0" spc="60" dirty="0">
                <a:solidFill>
                  <a:schemeClr val="tx1"/>
                </a:solidFill>
                <a:latin typeface="Arial"/>
                <a:cs typeface="Arial"/>
              </a:rPr>
              <a:t>pledge </a:t>
            </a:r>
            <a:r>
              <a:rPr sz="2650" b="0" spc="7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650" b="0" spc="-3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50" dirty="0">
                <a:solidFill>
                  <a:schemeClr val="tx1"/>
                </a:solidFill>
                <a:latin typeface="Arial"/>
                <a:cs typeface="Arial"/>
              </a:rPr>
              <a:t>campaign</a:t>
            </a:r>
            <a:r>
              <a:rPr lang="en-US" sz="2650" b="0" spc="50" dirty="0">
                <a:solidFill>
                  <a:schemeClr val="tx1"/>
                </a:solidFill>
                <a:latin typeface="Arial"/>
                <a:cs typeface="Arial"/>
              </a:rPr>
              <a:t> and #Act4MentalHealth</a:t>
            </a:r>
            <a:r>
              <a:rPr sz="2650" b="0" spc="5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endParaRPr sz="265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40" name="Picture 6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69" y="2830535"/>
            <a:ext cx="5445831" cy="37988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469" y="0"/>
            <a:ext cx="9038530" cy="6806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680"/>
            <a:ext cx="2404375" cy="1220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188" y="6762532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4" h="69215">
                <a:moveTo>
                  <a:pt x="34531" y="0"/>
                </a:moveTo>
                <a:lnTo>
                  <a:pt x="0" y="34518"/>
                </a:lnTo>
                <a:lnTo>
                  <a:pt x="34531" y="69075"/>
                </a:lnTo>
                <a:lnTo>
                  <a:pt x="69075" y="34518"/>
                </a:lnTo>
                <a:lnTo>
                  <a:pt x="345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763" y="6649844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39" h="66040">
                <a:moveTo>
                  <a:pt x="32956" y="0"/>
                </a:moveTo>
                <a:lnTo>
                  <a:pt x="0" y="32956"/>
                </a:lnTo>
                <a:lnTo>
                  <a:pt x="32956" y="65900"/>
                </a:lnTo>
                <a:lnTo>
                  <a:pt x="65913" y="32956"/>
                </a:lnTo>
                <a:lnTo>
                  <a:pt x="329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655" y="6537468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31064" y="0"/>
                </a:moveTo>
                <a:lnTo>
                  <a:pt x="0" y="31064"/>
                </a:lnTo>
                <a:lnTo>
                  <a:pt x="31064" y="62115"/>
                </a:lnTo>
                <a:lnTo>
                  <a:pt x="62115" y="31064"/>
                </a:lnTo>
                <a:lnTo>
                  <a:pt x="310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620" y="642416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086"/>
                </a:lnTo>
                <a:lnTo>
                  <a:pt x="30099" y="60197"/>
                </a:lnTo>
                <a:lnTo>
                  <a:pt x="60198" y="30086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43" y="6312093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27876" y="0"/>
                </a:moveTo>
                <a:lnTo>
                  <a:pt x="0" y="27914"/>
                </a:lnTo>
                <a:lnTo>
                  <a:pt x="27876" y="55791"/>
                </a:lnTo>
                <a:lnTo>
                  <a:pt x="55752" y="27914"/>
                </a:lnTo>
                <a:lnTo>
                  <a:pt x="278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430" y="6199404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5" h="52704">
                <a:moveTo>
                  <a:pt x="26288" y="0"/>
                </a:moveTo>
                <a:lnTo>
                  <a:pt x="0" y="26327"/>
                </a:lnTo>
                <a:lnTo>
                  <a:pt x="26288" y="52641"/>
                </a:lnTo>
                <a:lnTo>
                  <a:pt x="52577" y="26327"/>
                </a:lnTo>
                <a:lnTo>
                  <a:pt x="2628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383" y="608610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36" y="0"/>
                </a:moveTo>
                <a:lnTo>
                  <a:pt x="0" y="25349"/>
                </a:lnTo>
                <a:lnTo>
                  <a:pt x="25336" y="50723"/>
                </a:lnTo>
                <a:lnTo>
                  <a:pt x="50685" y="25349"/>
                </a:lnTo>
                <a:lnTo>
                  <a:pt x="253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970" y="5973417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87"/>
                </a:lnTo>
                <a:lnTo>
                  <a:pt x="23749" y="47548"/>
                </a:lnTo>
                <a:lnTo>
                  <a:pt x="47510" y="23787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592" y="5859805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3126" y="0"/>
                </a:moveTo>
                <a:lnTo>
                  <a:pt x="0" y="23126"/>
                </a:lnTo>
                <a:lnTo>
                  <a:pt x="23126" y="46240"/>
                </a:lnTo>
                <a:lnTo>
                  <a:pt x="46266" y="23126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180" y="574711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539" y="0"/>
                </a:moveTo>
                <a:lnTo>
                  <a:pt x="0" y="21539"/>
                </a:lnTo>
                <a:lnTo>
                  <a:pt x="21539" y="43065"/>
                </a:lnTo>
                <a:lnTo>
                  <a:pt x="43078" y="21539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437" y="563411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81" y="0"/>
                </a:moveTo>
                <a:lnTo>
                  <a:pt x="0" y="20256"/>
                </a:lnTo>
                <a:lnTo>
                  <a:pt x="20281" y="40551"/>
                </a:lnTo>
                <a:lnTo>
                  <a:pt x="40576" y="20256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707" y="552110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012" y="540717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707" y="0"/>
                </a:moveTo>
                <a:lnTo>
                  <a:pt x="0" y="18668"/>
                </a:lnTo>
                <a:lnTo>
                  <a:pt x="18707" y="37376"/>
                </a:lnTo>
                <a:lnTo>
                  <a:pt x="37414" y="18668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295" y="52941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48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600" y="518021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106"/>
                </a:lnTo>
                <a:lnTo>
                  <a:pt x="17119" y="34201"/>
                </a:lnTo>
                <a:lnTo>
                  <a:pt x="34239" y="17106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870" y="506720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187" y="495325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835" y="483961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884" y="0"/>
                </a:moveTo>
                <a:lnTo>
                  <a:pt x="0" y="14909"/>
                </a:lnTo>
                <a:lnTo>
                  <a:pt x="14884" y="29794"/>
                </a:lnTo>
                <a:lnTo>
                  <a:pt x="29781" y="14909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152" y="472566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152" y="461141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457" y="449746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775" y="4383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410" y="426987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727" y="415589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30"/>
                </a:lnTo>
                <a:lnTo>
                  <a:pt x="12992" y="26022"/>
                </a:lnTo>
                <a:lnTo>
                  <a:pt x="25971" y="13030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727" y="4041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727" y="392737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727" y="381312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727" y="369884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727" y="35845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727" y="347032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71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727" y="335604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71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092" y="324116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9775" y="312655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457" y="301198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9152" y="289738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152" y="278313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517" y="266823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15201" y="0"/>
                </a:moveTo>
                <a:lnTo>
                  <a:pt x="0" y="15214"/>
                </a:lnTo>
                <a:lnTo>
                  <a:pt x="15201" y="30391"/>
                </a:lnTo>
                <a:lnTo>
                  <a:pt x="30403" y="15214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187" y="255364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247" y="243842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16471" y="0"/>
                </a:moveTo>
                <a:lnTo>
                  <a:pt x="0" y="16471"/>
                </a:lnTo>
                <a:lnTo>
                  <a:pt x="16471" y="32943"/>
                </a:lnTo>
                <a:lnTo>
                  <a:pt x="32956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930" y="232383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16789" y="0"/>
                </a:moveTo>
                <a:lnTo>
                  <a:pt x="0" y="16789"/>
                </a:lnTo>
                <a:lnTo>
                  <a:pt x="16789" y="33604"/>
                </a:lnTo>
                <a:lnTo>
                  <a:pt x="33578" y="16789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295" y="220893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48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660" y="209403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31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012" y="197914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707" y="0"/>
                </a:moveTo>
                <a:lnTo>
                  <a:pt x="0" y="18668"/>
                </a:lnTo>
                <a:lnTo>
                  <a:pt x="18707" y="37376"/>
                </a:lnTo>
                <a:lnTo>
                  <a:pt x="37414" y="18668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707" y="186454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437" y="174900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81" y="0"/>
                </a:moveTo>
                <a:lnTo>
                  <a:pt x="0" y="20281"/>
                </a:lnTo>
                <a:lnTo>
                  <a:pt x="20281" y="40576"/>
                </a:lnTo>
                <a:lnTo>
                  <a:pt x="40576" y="20281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815" y="163410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0904" y="0"/>
                </a:moveTo>
                <a:lnTo>
                  <a:pt x="0" y="20916"/>
                </a:lnTo>
                <a:lnTo>
                  <a:pt x="20904" y="41821"/>
                </a:lnTo>
                <a:lnTo>
                  <a:pt x="41808" y="20916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1850" y="151889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69" y="0"/>
                </a:moveTo>
                <a:lnTo>
                  <a:pt x="0" y="21869"/>
                </a:lnTo>
                <a:lnTo>
                  <a:pt x="21869" y="43726"/>
                </a:lnTo>
                <a:lnTo>
                  <a:pt x="43738" y="21869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1227" y="140399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2491" y="0"/>
                </a:moveTo>
                <a:lnTo>
                  <a:pt x="0" y="22504"/>
                </a:lnTo>
                <a:lnTo>
                  <a:pt x="22491" y="44996"/>
                </a:lnTo>
                <a:lnTo>
                  <a:pt x="44983" y="22504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9627" y="128815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4091" y="0"/>
                </a:moveTo>
                <a:lnTo>
                  <a:pt x="0" y="24066"/>
                </a:lnTo>
                <a:lnTo>
                  <a:pt x="24091" y="48145"/>
                </a:lnTo>
                <a:lnTo>
                  <a:pt x="48171" y="24066"/>
                </a:lnTo>
                <a:lnTo>
                  <a:pt x="240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3767" y="6762819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34226" y="0"/>
                </a:moveTo>
                <a:lnTo>
                  <a:pt x="0" y="34239"/>
                </a:lnTo>
                <a:lnTo>
                  <a:pt x="34226" y="68465"/>
                </a:lnTo>
                <a:lnTo>
                  <a:pt x="68440" y="34239"/>
                </a:lnTo>
                <a:lnTo>
                  <a:pt x="342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5355" y="6650156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639" y="0"/>
                </a:moveTo>
                <a:lnTo>
                  <a:pt x="0" y="32651"/>
                </a:lnTo>
                <a:lnTo>
                  <a:pt x="32639" y="65290"/>
                </a:lnTo>
                <a:lnTo>
                  <a:pt x="65252" y="32651"/>
                </a:lnTo>
                <a:lnTo>
                  <a:pt x="32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7247" y="6537794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746" y="0"/>
                </a:moveTo>
                <a:lnTo>
                  <a:pt x="0" y="30733"/>
                </a:lnTo>
                <a:lnTo>
                  <a:pt x="30746" y="61467"/>
                </a:lnTo>
                <a:lnTo>
                  <a:pt x="61480" y="30733"/>
                </a:lnTo>
                <a:lnTo>
                  <a:pt x="307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8835" y="6425106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29159" y="0"/>
                </a:moveTo>
                <a:lnTo>
                  <a:pt x="0" y="29146"/>
                </a:lnTo>
                <a:lnTo>
                  <a:pt x="29159" y="58318"/>
                </a:lnTo>
                <a:lnTo>
                  <a:pt x="58305" y="29146"/>
                </a:lnTo>
                <a:lnTo>
                  <a:pt x="29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1057" y="6313068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36" y="0"/>
                </a:moveTo>
                <a:lnTo>
                  <a:pt x="0" y="26936"/>
                </a:lnTo>
                <a:lnTo>
                  <a:pt x="26936" y="53848"/>
                </a:lnTo>
                <a:lnTo>
                  <a:pt x="53860" y="26936"/>
                </a:lnTo>
                <a:lnTo>
                  <a:pt x="269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2645" y="620038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49"/>
                </a:lnTo>
                <a:lnTo>
                  <a:pt x="25349" y="50698"/>
                </a:lnTo>
                <a:lnTo>
                  <a:pt x="50698" y="25349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3915" y="6087393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24079" y="0"/>
                </a:moveTo>
                <a:lnTo>
                  <a:pt x="0" y="24066"/>
                </a:lnTo>
                <a:lnTo>
                  <a:pt x="24079" y="48145"/>
                </a:lnTo>
                <a:lnTo>
                  <a:pt x="48158" y="24066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4854" y="597405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9" y="0"/>
                </a:moveTo>
                <a:lnTo>
                  <a:pt x="0" y="23152"/>
                </a:lnTo>
                <a:lnTo>
                  <a:pt x="23139" y="46266"/>
                </a:lnTo>
                <a:lnTo>
                  <a:pt x="46266" y="23152"/>
                </a:lnTo>
                <a:lnTo>
                  <a:pt x="231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6099" y="5861053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894" y="0"/>
                </a:moveTo>
                <a:lnTo>
                  <a:pt x="0" y="21869"/>
                </a:lnTo>
                <a:lnTo>
                  <a:pt x="21894" y="43751"/>
                </a:lnTo>
                <a:lnTo>
                  <a:pt x="43751" y="21869"/>
                </a:lnTo>
                <a:lnTo>
                  <a:pt x="218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7699" y="574839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20294" y="0"/>
                </a:moveTo>
                <a:lnTo>
                  <a:pt x="0" y="20256"/>
                </a:lnTo>
                <a:lnTo>
                  <a:pt x="20294" y="40551"/>
                </a:lnTo>
                <a:lnTo>
                  <a:pt x="40576" y="20256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8664" y="563505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29" y="0"/>
                </a:moveTo>
                <a:lnTo>
                  <a:pt x="0" y="19329"/>
                </a:lnTo>
                <a:lnTo>
                  <a:pt x="19329" y="38671"/>
                </a:lnTo>
                <a:lnTo>
                  <a:pt x="38646" y="19329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9617" y="552174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89"/>
                </a:lnTo>
                <a:lnTo>
                  <a:pt x="18376" y="36766"/>
                </a:lnTo>
                <a:lnTo>
                  <a:pt x="36741" y="18389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0252" y="540811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741" y="0"/>
                </a:moveTo>
                <a:lnTo>
                  <a:pt x="0" y="17741"/>
                </a:lnTo>
                <a:lnTo>
                  <a:pt x="17741" y="35471"/>
                </a:lnTo>
                <a:lnTo>
                  <a:pt x="35471" y="17741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1204" y="52947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802"/>
                </a:lnTo>
                <a:lnTo>
                  <a:pt x="16789" y="33591"/>
                </a:lnTo>
                <a:lnTo>
                  <a:pt x="33566" y="16802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1814" y="518117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79" y="0"/>
                </a:moveTo>
                <a:lnTo>
                  <a:pt x="0" y="16154"/>
                </a:lnTo>
                <a:lnTo>
                  <a:pt x="16179" y="32296"/>
                </a:lnTo>
                <a:lnTo>
                  <a:pt x="32321" y="16154"/>
                </a:lnTo>
                <a:lnTo>
                  <a:pt x="161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2779" y="506783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14"/>
                </a:lnTo>
                <a:lnTo>
                  <a:pt x="15214" y="30416"/>
                </a:lnTo>
                <a:lnTo>
                  <a:pt x="30416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3414" y="495421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46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3719" y="484026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498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4049" y="47263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4049" y="461203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4671" y="449840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74989" y="438445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3004" y="0"/>
                </a:moveTo>
                <a:lnTo>
                  <a:pt x="0" y="13004"/>
                </a:lnTo>
                <a:lnTo>
                  <a:pt x="13004" y="25996"/>
                </a:lnTo>
                <a:lnTo>
                  <a:pt x="25984" y="13004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5319" y="42705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36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75319" y="415625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75319" y="404197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5319" y="392772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36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5319" y="381344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75319" y="369917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75319" y="358492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36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5319" y="347064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75319" y="335637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75319" y="324209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4989" y="312752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3004" y="0"/>
                </a:moveTo>
                <a:lnTo>
                  <a:pt x="0" y="12979"/>
                </a:lnTo>
                <a:lnTo>
                  <a:pt x="13004" y="25971"/>
                </a:lnTo>
                <a:lnTo>
                  <a:pt x="25984" y="12979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74671" y="301292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4049" y="2898034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3719" y="278343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3414" y="266885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46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3414" y="255458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46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2449" y="243937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44" y="0"/>
                </a:moveTo>
                <a:lnTo>
                  <a:pt x="0" y="15519"/>
                </a:lnTo>
                <a:lnTo>
                  <a:pt x="15544" y="31051"/>
                </a:lnTo>
                <a:lnTo>
                  <a:pt x="31064" y="15519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2144" y="232479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24"/>
                </a:lnTo>
                <a:lnTo>
                  <a:pt x="15849" y="31673"/>
                </a:lnTo>
                <a:lnTo>
                  <a:pt x="31686" y="15824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1204" y="22095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789" y="0"/>
                </a:moveTo>
                <a:lnTo>
                  <a:pt x="0" y="16802"/>
                </a:lnTo>
                <a:lnTo>
                  <a:pt x="16789" y="33591"/>
                </a:lnTo>
                <a:lnTo>
                  <a:pt x="33566" y="16802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0874" y="209498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19" y="0"/>
                </a:moveTo>
                <a:lnTo>
                  <a:pt x="0" y="17106"/>
                </a:lnTo>
                <a:lnTo>
                  <a:pt x="17119" y="34226"/>
                </a:lnTo>
                <a:lnTo>
                  <a:pt x="34226" y="17106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0252" y="19800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741" y="0"/>
                </a:moveTo>
                <a:lnTo>
                  <a:pt x="0" y="17741"/>
                </a:lnTo>
                <a:lnTo>
                  <a:pt x="17741" y="35496"/>
                </a:lnTo>
                <a:lnTo>
                  <a:pt x="35471" y="17741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69617" y="186518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389"/>
                </a:lnTo>
                <a:lnTo>
                  <a:pt x="18376" y="36766"/>
                </a:lnTo>
                <a:lnTo>
                  <a:pt x="36741" y="18389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68664" y="174996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29" y="0"/>
                </a:moveTo>
                <a:lnTo>
                  <a:pt x="0" y="19329"/>
                </a:lnTo>
                <a:lnTo>
                  <a:pt x="19329" y="38646"/>
                </a:lnTo>
                <a:lnTo>
                  <a:pt x="38646" y="19329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8347" y="163539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646" y="0"/>
                </a:moveTo>
                <a:lnTo>
                  <a:pt x="0" y="19621"/>
                </a:lnTo>
                <a:lnTo>
                  <a:pt x="19646" y="39268"/>
                </a:lnTo>
                <a:lnTo>
                  <a:pt x="39293" y="19621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67077" y="151985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20916" y="0"/>
                </a:moveTo>
                <a:lnTo>
                  <a:pt x="0" y="20916"/>
                </a:lnTo>
                <a:lnTo>
                  <a:pt x="20916" y="41821"/>
                </a:lnTo>
                <a:lnTo>
                  <a:pt x="41821" y="20916"/>
                </a:lnTo>
                <a:lnTo>
                  <a:pt x="209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66099" y="140464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1894" y="0"/>
                </a:moveTo>
                <a:lnTo>
                  <a:pt x="0" y="21843"/>
                </a:lnTo>
                <a:lnTo>
                  <a:pt x="21894" y="43700"/>
                </a:lnTo>
                <a:lnTo>
                  <a:pt x="43751" y="21843"/>
                </a:lnTo>
                <a:lnTo>
                  <a:pt x="218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65502" y="128971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2491" y="0"/>
                </a:moveTo>
                <a:lnTo>
                  <a:pt x="0" y="22504"/>
                </a:lnTo>
                <a:lnTo>
                  <a:pt x="22491" y="44996"/>
                </a:lnTo>
                <a:lnTo>
                  <a:pt x="44983" y="22504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68653" y="6763470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09">
                <a:moveTo>
                  <a:pt x="33604" y="0"/>
                </a:moveTo>
                <a:lnTo>
                  <a:pt x="0" y="33578"/>
                </a:lnTo>
                <a:lnTo>
                  <a:pt x="33604" y="67170"/>
                </a:lnTo>
                <a:lnTo>
                  <a:pt x="67195" y="33578"/>
                </a:lnTo>
                <a:lnTo>
                  <a:pt x="336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70240" y="6650807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32016" y="0"/>
                </a:moveTo>
                <a:lnTo>
                  <a:pt x="0" y="31991"/>
                </a:lnTo>
                <a:lnTo>
                  <a:pt x="32016" y="63995"/>
                </a:lnTo>
                <a:lnTo>
                  <a:pt x="64033" y="31991"/>
                </a:lnTo>
                <a:lnTo>
                  <a:pt x="320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72145" y="653841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111" y="0"/>
                </a:moveTo>
                <a:lnTo>
                  <a:pt x="0" y="30111"/>
                </a:lnTo>
                <a:lnTo>
                  <a:pt x="30111" y="60223"/>
                </a:lnTo>
                <a:lnTo>
                  <a:pt x="60210" y="30111"/>
                </a:lnTo>
                <a:lnTo>
                  <a:pt x="301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73745" y="6425756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511" y="0"/>
                </a:moveTo>
                <a:lnTo>
                  <a:pt x="0" y="28498"/>
                </a:lnTo>
                <a:lnTo>
                  <a:pt x="28511" y="57022"/>
                </a:lnTo>
                <a:lnTo>
                  <a:pt x="57010" y="28498"/>
                </a:lnTo>
                <a:lnTo>
                  <a:pt x="285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75943" y="6313680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14" y="0"/>
                </a:moveTo>
                <a:lnTo>
                  <a:pt x="0" y="26327"/>
                </a:lnTo>
                <a:lnTo>
                  <a:pt x="26314" y="52616"/>
                </a:lnTo>
                <a:lnTo>
                  <a:pt x="52616" y="26327"/>
                </a:lnTo>
                <a:lnTo>
                  <a:pt x="263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77543" y="6200993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39"/>
                </a:lnTo>
                <a:lnTo>
                  <a:pt x="24714" y="49441"/>
                </a:lnTo>
                <a:lnTo>
                  <a:pt x="49415" y="24739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78800" y="60880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89">
                <a:moveTo>
                  <a:pt x="23456" y="0"/>
                </a:moveTo>
                <a:lnTo>
                  <a:pt x="0" y="23431"/>
                </a:lnTo>
                <a:lnTo>
                  <a:pt x="23456" y="46901"/>
                </a:lnTo>
                <a:lnTo>
                  <a:pt x="46901" y="23431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0070" y="597500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99"/>
                </a:lnTo>
                <a:lnTo>
                  <a:pt x="22186" y="44373"/>
                </a:lnTo>
                <a:lnTo>
                  <a:pt x="44361" y="22199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023" y="5861691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56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2597" y="5749004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59" y="0"/>
                </a:moveTo>
                <a:lnTo>
                  <a:pt x="0" y="19646"/>
                </a:lnTo>
                <a:lnTo>
                  <a:pt x="19659" y="39293"/>
                </a:lnTo>
                <a:lnTo>
                  <a:pt x="39306" y="19646"/>
                </a:lnTo>
                <a:lnTo>
                  <a:pt x="196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3550" y="563570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707" y="0"/>
                </a:moveTo>
                <a:lnTo>
                  <a:pt x="0" y="18668"/>
                </a:lnTo>
                <a:lnTo>
                  <a:pt x="18707" y="37376"/>
                </a:lnTo>
                <a:lnTo>
                  <a:pt x="37401" y="18668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4515" y="552239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741" y="0"/>
                </a:moveTo>
                <a:lnTo>
                  <a:pt x="0" y="17741"/>
                </a:lnTo>
                <a:lnTo>
                  <a:pt x="17741" y="35471"/>
                </a:lnTo>
                <a:lnTo>
                  <a:pt x="35483" y="17741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5150" y="540876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081"/>
                </a:lnTo>
                <a:lnTo>
                  <a:pt x="17106" y="34201"/>
                </a:lnTo>
                <a:lnTo>
                  <a:pt x="34201" y="17081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6090" y="5295427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67" y="0"/>
                </a:moveTo>
                <a:lnTo>
                  <a:pt x="0" y="16154"/>
                </a:lnTo>
                <a:lnTo>
                  <a:pt x="16167" y="32321"/>
                </a:lnTo>
                <a:lnTo>
                  <a:pt x="32321" y="16154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6725" y="518180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7690" y="50684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33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7995" y="495453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8643" y="484088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14" y="0"/>
                </a:moveTo>
                <a:lnTo>
                  <a:pt x="0" y="13639"/>
                </a:lnTo>
                <a:lnTo>
                  <a:pt x="13614" y="27254"/>
                </a:lnTo>
                <a:lnTo>
                  <a:pt x="27241" y="13639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8947" y="472695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593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8947" y="461267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9582" y="449905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23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89582" y="438477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23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89887" y="427082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69" y="0"/>
                </a:moveTo>
                <a:lnTo>
                  <a:pt x="0" y="12344"/>
                </a:lnTo>
                <a:lnTo>
                  <a:pt x="12369" y="24701"/>
                </a:lnTo>
                <a:lnTo>
                  <a:pt x="24739" y="12344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90230" y="415687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66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90230" y="40426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39"/>
                </a:lnTo>
                <a:lnTo>
                  <a:pt x="12026" y="24066"/>
                </a:lnTo>
                <a:lnTo>
                  <a:pt x="24066" y="12039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90230" y="392833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39"/>
                </a:lnTo>
                <a:lnTo>
                  <a:pt x="12026" y="24066"/>
                </a:lnTo>
                <a:lnTo>
                  <a:pt x="24066" y="12039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90230" y="381407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66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90230" y="36997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66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90230" y="358554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79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90230" y="347127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66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90230" y="335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39"/>
                </a:lnTo>
                <a:lnTo>
                  <a:pt x="12026" y="24066"/>
                </a:lnTo>
                <a:lnTo>
                  <a:pt x="24066" y="12039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89887" y="324242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69" y="0"/>
                </a:moveTo>
                <a:lnTo>
                  <a:pt x="0" y="12344"/>
                </a:lnTo>
                <a:lnTo>
                  <a:pt x="12369" y="24701"/>
                </a:lnTo>
                <a:lnTo>
                  <a:pt x="24739" y="12344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9582" y="312782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74"/>
                </a:lnTo>
                <a:lnTo>
                  <a:pt x="25323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89582" y="301357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23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89265" y="289899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2979"/>
                </a:lnTo>
                <a:lnTo>
                  <a:pt x="12992" y="25971"/>
                </a:lnTo>
                <a:lnTo>
                  <a:pt x="25971" y="12979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88947" y="278439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88643" y="266980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14" y="0"/>
                </a:moveTo>
                <a:lnTo>
                  <a:pt x="0" y="13639"/>
                </a:lnTo>
                <a:lnTo>
                  <a:pt x="13614" y="27254"/>
                </a:lnTo>
                <a:lnTo>
                  <a:pt x="27241" y="13639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88300" y="255520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57" y="0"/>
                </a:moveTo>
                <a:lnTo>
                  <a:pt x="0" y="13957"/>
                </a:lnTo>
                <a:lnTo>
                  <a:pt x="13957" y="27901"/>
                </a:lnTo>
                <a:lnTo>
                  <a:pt x="27901" y="13957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87690" y="244030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33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87360" y="232573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97" y="0"/>
                </a:moveTo>
                <a:lnTo>
                  <a:pt x="0" y="14884"/>
                </a:lnTo>
                <a:lnTo>
                  <a:pt x="14897" y="29794"/>
                </a:lnTo>
                <a:lnTo>
                  <a:pt x="29794" y="14884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6090" y="221019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67" y="0"/>
                </a:moveTo>
                <a:lnTo>
                  <a:pt x="0" y="16179"/>
                </a:lnTo>
                <a:lnTo>
                  <a:pt x="16167" y="32346"/>
                </a:lnTo>
                <a:lnTo>
                  <a:pt x="32321" y="16179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5772" y="209562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85150" y="198070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106"/>
                </a:lnTo>
                <a:lnTo>
                  <a:pt x="17106" y="34226"/>
                </a:lnTo>
                <a:lnTo>
                  <a:pt x="34201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84515" y="186580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741" y="0"/>
                </a:moveTo>
                <a:lnTo>
                  <a:pt x="0" y="17767"/>
                </a:lnTo>
                <a:lnTo>
                  <a:pt x="17741" y="35496"/>
                </a:lnTo>
                <a:lnTo>
                  <a:pt x="35483" y="17767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83550" y="175059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707" y="0"/>
                </a:moveTo>
                <a:lnTo>
                  <a:pt x="0" y="18694"/>
                </a:lnTo>
                <a:lnTo>
                  <a:pt x="18707" y="37401"/>
                </a:lnTo>
                <a:lnTo>
                  <a:pt x="37401" y="18694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83245" y="163602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11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82293" y="152079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964" y="0"/>
                </a:moveTo>
                <a:lnTo>
                  <a:pt x="0" y="19977"/>
                </a:lnTo>
                <a:lnTo>
                  <a:pt x="19964" y="39916"/>
                </a:lnTo>
                <a:lnTo>
                  <a:pt x="39916" y="19977"/>
                </a:lnTo>
                <a:lnTo>
                  <a:pt x="199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81023" y="1405256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4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56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80070" y="129004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74"/>
                </a:lnTo>
                <a:lnTo>
                  <a:pt x="22186" y="44348"/>
                </a:lnTo>
                <a:lnTo>
                  <a:pt x="44361" y="22174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83564" y="6764120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40">
                <a:moveTo>
                  <a:pt x="32943" y="0"/>
                </a:moveTo>
                <a:lnTo>
                  <a:pt x="0" y="32931"/>
                </a:lnTo>
                <a:lnTo>
                  <a:pt x="32943" y="65900"/>
                </a:lnTo>
                <a:lnTo>
                  <a:pt x="65913" y="32931"/>
                </a:lnTo>
                <a:lnTo>
                  <a:pt x="3294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84846" y="6651107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61" y="0"/>
                </a:moveTo>
                <a:lnTo>
                  <a:pt x="0" y="31699"/>
                </a:lnTo>
                <a:lnTo>
                  <a:pt x="31661" y="63372"/>
                </a:lnTo>
                <a:lnTo>
                  <a:pt x="63360" y="31699"/>
                </a:lnTo>
                <a:lnTo>
                  <a:pt x="31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87678" y="653970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28" y="0"/>
                </a:moveTo>
                <a:lnTo>
                  <a:pt x="0" y="28816"/>
                </a:lnTo>
                <a:lnTo>
                  <a:pt x="28828" y="57645"/>
                </a:lnTo>
                <a:lnTo>
                  <a:pt x="57670" y="28816"/>
                </a:lnTo>
                <a:lnTo>
                  <a:pt x="2882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88948" y="6426694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59" y="0"/>
                </a:moveTo>
                <a:lnTo>
                  <a:pt x="0" y="27558"/>
                </a:lnTo>
                <a:lnTo>
                  <a:pt x="27559" y="55117"/>
                </a:lnTo>
                <a:lnTo>
                  <a:pt x="55143" y="27558"/>
                </a:lnTo>
                <a:lnTo>
                  <a:pt x="27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90853" y="6314330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53" y="0"/>
                </a:moveTo>
                <a:lnTo>
                  <a:pt x="0" y="25666"/>
                </a:lnTo>
                <a:lnTo>
                  <a:pt x="25653" y="51320"/>
                </a:lnTo>
                <a:lnTo>
                  <a:pt x="51333" y="25666"/>
                </a:lnTo>
                <a:lnTo>
                  <a:pt x="2565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92428" y="6201642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91"/>
                </a:lnTo>
                <a:lnTo>
                  <a:pt x="24079" y="48171"/>
                </a:lnTo>
                <a:lnTo>
                  <a:pt x="48171" y="24091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93393" y="608833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14" y="0"/>
                </a:moveTo>
                <a:lnTo>
                  <a:pt x="0" y="23126"/>
                </a:lnTo>
                <a:lnTo>
                  <a:pt x="23114" y="46266"/>
                </a:lnTo>
                <a:lnTo>
                  <a:pt x="46266" y="23126"/>
                </a:lnTo>
                <a:lnTo>
                  <a:pt x="231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94651" y="597532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56" y="0"/>
                </a:moveTo>
                <a:lnTo>
                  <a:pt x="0" y="21869"/>
                </a:lnTo>
                <a:lnTo>
                  <a:pt x="21856" y="43726"/>
                </a:lnTo>
                <a:lnTo>
                  <a:pt x="43738" y="21869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95603" y="586201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16"/>
                </a:lnTo>
                <a:lnTo>
                  <a:pt x="20904" y="41821"/>
                </a:lnTo>
                <a:lnTo>
                  <a:pt x="41808" y="20916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97191" y="574932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16" y="0"/>
                </a:moveTo>
                <a:lnTo>
                  <a:pt x="0" y="19329"/>
                </a:lnTo>
                <a:lnTo>
                  <a:pt x="19316" y="38671"/>
                </a:lnTo>
                <a:lnTo>
                  <a:pt x="38646" y="19329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98143" y="563600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64" y="0"/>
                </a:moveTo>
                <a:lnTo>
                  <a:pt x="0" y="18376"/>
                </a:lnTo>
                <a:lnTo>
                  <a:pt x="18364" y="36779"/>
                </a:lnTo>
                <a:lnTo>
                  <a:pt x="36741" y="18376"/>
                </a:lnTo>
                <a:lnTo>
                  <a:pt x="183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99096" y="552269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11" y="0"/>
                </a:moveTo>
                <a:lnTo>
                  <a:pt x="0" y="17437"/>
                </a:lnTo>
                <a:lnTo>
                  <a:pt x="17411" y="34874"/>
                </a:lnTo>
                <a:lnTo>
                  <a:pt x="34861" y="17437"/>
                </a:lnTo>
                <a:lnTo>
                  <a:pt x="174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00048" y="540935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59" y="0"/>
                </a:moveTo>
                <a:lnTo>
                  <a:pt x="0" y="16497"/>
                </a:lnTo>
                <a:lnTo>
                  <a:pt x="16459" y="32994"/>
                </a:lnTo>
                <a:lnTo>
                  <a:pt x="32956" y="16497"/>
                </a:lnTo>
                <a:lnTo>
                  <a:pt x="164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00988" y="5296077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493"/>
                </a:lnTo>
                <a:lnTo>
                  <a:pt x="15519" y="31026"/>
                </a:lnTo>
                <a:lnTo>
                  <a:pt x="31064" y="15493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01318" y="5182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189" y="0"/>
                </a:moveTo>
                <a:lnTo>
                  <a:pt x="0" y="15214"/>
                </a:lnTo>
                <a:lnTo>
                  <a:pt x="15189" y="30416"/>
                </a:lnTo>
                <a:lnTo>
                  <a:pt x="30403" y="15214"/>
                </a:lnTo>
                <a:lnTo>
                  <a:pt x="151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01953" y="50684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54" y="0"/>
                </a:moveTo>
                <a:lnTo>
                  <a:pt x="0" y="14592"/>
                </a:lnTo>
                <a:lnTo>
                  <a:pt x="14554" y="29171"/>
                </a:lnTo>
                <a:lnTo>
                  <a:pt x="29133" y="14592"/>
                </a:lnTo>
                <a:lnTo>
                  <a:pt x="145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02576" y="495483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31" y="0"/>
                </a:moveTo>
                <a:lnTo>
                  <a:pt x="0" y="13931"/>
                </a:lnTo>
                <a:lnTo>
                  <a:pt x="13931" y="27901"/>
                </a:lnTo>
                <a:lnTo>
                  <a:pt x="27901" y="13931"/>
                </a:lnTo>
                <a:lnTo>
                  <a:pt x="139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03211" y="484120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322"/>
                </a:lnTo>
                <a:lnTo>
                  <a:pt x="13296" y="26619"/>
                </a:lnTo>
                <a:lnTo>
                  <a:pt x="26619" y="13322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03528" y="472725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3004"/>
                </a:lnTo>
                <a:lnTo>
                  <a:pt x="12979" y="25996"/>
                </a:lnTo>
                <a:lnTo>
                  <a:pt x="25984" y="13004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03846" y="461332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49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04150" y="449935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69"/>
                </a:lnTo>
                <a:lnTo>
                  <a:pt x="12357" y="24726"/>
                </a:lnTo>
                <a:lnTo>
                  <a:pt x="24726" y="12369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04150" y="438510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26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04150" y="427082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26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04798" y="41571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34"/>
                </a:lnTo>
                <a:lnTo>
                  <a:pt x="11709" y="23444"/>
                </a:lnTo>
                <a:lnTo>
                  <a:pt x="23456" y="11734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04798" y="404293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18"/>
                </a:lnTo>
                <a:lnTo>
                  <a:pt x="23456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04798" y="392866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44"/>
                </a:lnTo>
                <a:lnTo>
                  <a:pt x="23456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04798" y="381438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34"/>
                </a:lnTo>
                <a:lnTo>
                  <a:pt x="11709" y="23444"/>
                </a:lnTo>
                <a:lnTo>
                  <a:pt x="23456" y="11734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04798" y="370011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34"/>
                </a:lnTo>
                <a:lnTo>
                  <a:pt x="11709" y="23444"/>
                </a:lnTo>
                <a:lnTo>
                  <a:pt x="23456" y="11734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04798" y="358586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44"/>
                </a:lnTo>
                <a:lnTo>
                  <a:pt x="23456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04798" y="34715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34"/>
                </a:lnTo>
                <a:lnTo>
                  <a:pt x="11709" y="23444"/>
                </a:lnTo>
                <a:lnTo>
                  <a:pt x="23456" y="11734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04798" y="335733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18"/>
                </a:lnTo>
                <a:lnTo>
                  <a:pt x="23456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04493" y="32427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14" y="0"/>
                </a:moveTo>
                <a:lnTo>
                  <a:pt x="0" y="12039"/>
                </a:lnTo>
                <a:lnTo>
                  <a:pt x="12014" y="24066"/>
                </a:lnTo>
                <a:lnTo>
                  <a:pt x="24066" y="12039"/>
                </a:lnTo>
                <a:lnTo>
                  <a:pt x="120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04150" y="312814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26"/>
                </a:lnTo>
                <a:lnTo>
                  <a:pt x="24726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03846" y="301357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49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03528" y="289899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79"/>
                </a:lnTo>
                <a:lnTo>
                  <a:pt x="12979" y="25971"/>
                </a:lnTo>
                <a:lnTo>
                  <a:pt x="25984" y="12979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03211" y="278439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02906" y="266980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01" y="0"/>
                </a:moveTo>
                <a:lnTo>
                  <a:pt x="0" y="13639"/>
                </a:lnTo>
                <a:lnTo>
                  <a:pt x="13601" y="27254"/>
                </a:lnTo>
                <a:lnTo>
                  <a:pt x="27241" y="13639"/>
                </a:lnTo>
                <a:lnTo>
                  <a:pt x="136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02576" y="255520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31" y="0"/>
                </a:moveTo>
                <a:lnTo>
                  <a:pt x="0" y="13957"/>
                </a:lnTo>
                <a:lnTo>
                  <a:pt x="13931" y="27901"/>
                </a:lnTo>
                <a:lnTo>
                  <a:pt x="27901" y="13957"/>
                </a:lnTo>
                <a:lnTo>
                  <a:pt x="139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01953" y="244030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54" y="0"/>
                </a:moveTo>
                <a:lnTo>
                  <a:pt x="0" y="14592"/>
                </a:lnTo>
                <a:lnTo>
                  <a:pt x="14554" y="29171"/>
                </a:lnTo>
                <a:lnTo>
                  <a:pt x="29133" y="14592"/>
                </a:lnTo>
                <a:lnTo>
                  <a:pt x="145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01623" y="232573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94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00988" y="221084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19"/>
                </a:lnTo>
                <a:lnTo>
                  <a:pt x="15519" y="31051"/>
                </a:lnTo>
                <a:lnTo>
                  <a:pt x="31064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00366" y="209592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41" y="0"/>
                </a:moveTo>
                <a:lnTo>
                  <a:pt x="0" y="16179"/>
                </a:lnTo>
                <a:lnTo>
                  <a:pt x="16141" y="32346"/>
                </a:lnTo>
                <a:lnTo>
                  <a:pt x="32308" y="16179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99731" y="198102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776" y="0"/>
                </a:moveTo>
                <a:lnTo>
                  <a:pt x="0" y="16802"/>
                </a:lnTo>
                <a:lnTo>
                  <a:pt x="16776" y="33591"/>
                </a:lnTo>
                <a:lnTo>
                  <a:pt x="33578" y="16802"/>
                </a:lnTo>
                <a:lnTo>
                  <a:pt x="167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99096" y="186613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11" y="0"/>
                </a:moveTo>
                <a:lnTo>
                  <a:pt x="0" y="17437"/>
                </a:lnTo>
                <a:lnTo>
                  <a:pt x="17411" y="34848"/>
                </a:lnTo>
                <a:lnTo>
                  <a:pt x="34861" y="17437"/>
                </a:lnTo>
                <a:lnTo>
                  <a:pt x="174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98461" y="175123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8046" y="0"/>
                </a:moveTo>
                <a:lnTo>
                  <a:pt x="0" y="18059"/>
                </a:lnTo>
                <a:lnTo>
                  <a:pt x="18046" y="36118"/>
                </a:lnTo>
                <a:lnTo>
                  <a:pt x="36118" y="18059"/>
                </a:lnTo>
                <a:lnTo>
                  <a:pt x="180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98143" y="16366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64" y="0"/>
                </a:moveTo>
                <a:lnTo>
                  <a:pt x="0" y="18389"/>
                </a:lnTo>
                <a:lnTo>
                  <a:pt x="18364" y="36766"/>
                </a:lnTo>
                <a:lnTo>
                  <a:pt x="36741" y="18389"/>
                </a:lnTo>
                <a:lnTo>
                  <a:pt x="183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97191" y="152141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54"/>
                </a:lnTo>
                <a:lnTo>
                  <a:pt x="19316" y="38671"/>
                </a:lnTo>
                <a:lnTo>
                  <a:pt x="38646" y="19354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96238" y="140620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69" y="0"/>
                </a:moveTo>
                <a:lnTo>
                  <a:pt x="0" y="20281"/>
                </a:lnTo>
                <a:lnTo>
                  <a:pt x="20269" y="40576"/>
                </a:lnTo>
                <a:lnTo>
                  <a:pt x="40589" y="20281"/>
                </a:lnTo>
                <a:lnTo>
                  <a:pt x="202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94981" y="1290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526" y="0"/>
                </a:moveTo>
                <a:lnTo>
                  <a:pt x="0" y="21564"/>
                </a:lnTo>
                <a:lnTo>
                  <a:pt x="21526" y="43116"/>
                </a:lnTo>
                <a:lnTo>
                  <a:pt x="43078" y="21564"/>
                </a:lnTo>
                <a:lnTo>
                  <a:pt x="215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98778" y="6765057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4">
                <a:moveTo>
                  <a:pt x="32016" y="0"/>
                </a:moveTo>
                <a:lnTo>
                  <a:pt x="0" y="31991"/>
                </a:lnTo>
                <a:lnTo>
                  <a:pt x="32016" y="63995"/>
                </a:lnTo>
                <a:lnTo>
                  <a:pt x="64020" y="31991"/>
                </a:lnTo>
                <a:lnTo>
                  <a:pt x="320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99743" y="665174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51" y="0"/>
                </a:moveTo>
                <a:lnTo>
                  <a:pt x="0" y="31064"/>
                </a:lnTo>
                <a:lnTo>
                  <a:pt x="31051" y="62090"/>
                </a:lnTo>
                <a:lnTo>
                  <a:pt x="62090" y="31064"/>
                </a:lnTo>
                <a:lnTo>
                  <a:pt x="310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02918" y="6540643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76" y="0"/>
                </a:moveTo>
                <a:lnTo>
                  <a:pt x="0" y="27889"/>
                </a:lnTo>
                <a:lnTo>
                  <a:pt x="27876" y="55765"/>
                </a:lnTo>
                <a:lnTo>
                  <a:pt x="55753" y="27889"/>
                </a:lnTo>
                <a:lnTo>
                  <a:pt x="278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05128" y="6428606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53"/>
                </a:lnTo>
                <a:lnTo>
                  <a:pt x="25666" y="51320"/>
                </a:lnTo>
                <a:lnTo>
                  <a:pt x="51333" y="25653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05750" y="63149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5044" y="0"/>
                </a:moveTo>
                <a:lnTo>
                  <a:pt x="0" y="25019"/>
                </a:lnTo>
                <a:lnTo>
                  <a:pt x="25044" y="50025"/>
                </a:lnTo>
                <a:lnTo>
                  <a:pt x="50076" y="25019"/>
                </a:lnTo>
                <a:lnTo>
                  <a:pt x="250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07033" y="6201967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61"/>
                </a:lnTo>
                <a:lnTo>
                  <a:pt x="23761" y="47523"/>
                </a:lnTo>
                <a:lnTo>
                  <a:pt x="47523" y="23761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08303" y="6088955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491" y="0"/>
                </a:moveTo>
                <a:lnTo>
                  <a:pt x="0" y="22504"/>
                </a:lnTo>
                <a:lnTo>
                  <a:pt x="22491" y="44996"/>
                </a:lnTo>
                <a:lnTo>
                  <a:pt x="44983" y="22504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09891" y="597629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795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10830" y="586295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64" y="0"/>
                </a:moveTo>
                <a:lnTo>
                  <a:pt x="0" y="19977"/>
                </a:lnTo>
                <a:lnTo>
                  <a:pt x="19964" y="39941"/>
                </a:lnTo>
                <a:lnTo>
                  <a:pt x="39916" y="19977"/>
                </a:lnTo>
                <a:lnTo>
                  <a:pt x="199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12088" y="574997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707" y="0"/>
                </a:moveTo>
                <a:lnTo>
                  <a:pt x="0" y="18668"/>
                </a:lnTo>
                <a:lnTo>
                  <a:pt x="18707" y="37376"/>
                </a:lnTo>
                <a:lnTo>
                  <a:pt x="37388" y="18668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13358" y="563696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37" y="0"/>
                </a:moveTo>
                <a:lnTo>
                  <a:pt x="0" y="17411"/>
                </a:lnTo>
                <a:lnTo>
                  <a:pt x="17437" y="34848"/>
                </a:lnTo>
                <a:lnTo>
                  <a:pt x="34861" y="17411"/>
                </a:lnTo>
                <a:lnTo>
                  <a:pt x="1743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14310" y="552362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56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14628" y="540970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67" y="0"/>
                </a:moveTo>
                <a:lnTo>
                  <a:pt x="0" y="16154"/>
                </a:lnTo>
                <a:lnTo>
                  <a:pt x="16167" y="32296"/>
                </a:lnTo>
                <a:lnTo>
                  <a:pt x="32308" y="16154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15898" y="529668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884"/>
                </a:lnTo>
                <a:lnTo>
                  <a:pt x="14897" y="29794"/>
                </a:lnTo>
                <a:lnTo>
                  <a:pt x="29781" y="14884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16202" y="518274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92" y="0"/>
                </a:moveTo>
                <a:lnTo>
                  <a:pt x="0" y="14592"/>
                </a:lnTo>
                <a:lnTo>
                  <a:pt x="14592" y="29146"/>
                </a:lnTo>
                <a:lnTo>
                  <a:pt x="29159" y="14592"/>
                </a:lnTo>
                <a:lnTo>
                  <a:pt x="145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16850" y="506911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901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17803" y="495577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18107" y="484185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23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18755" y="472821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66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19060" y="461426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19060" y="449998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19377" y="438603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17"/>
                </a:lnTo>
                <a:lnTo>
                  <a:pt x="11417" y="22821"/>
                </a:lnTo>
                <a:lnTo>
                  <a:pt x="22821" y="11417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19377" y="427176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17"/>
                </a:lnTo>
                <a:lnTo>
                  <a:pt x="11417" y="22821"/>
                </a:lnTo>
                <a:lnTo>
                  <a:pt x="22821" y="11417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19708" y="415783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19708" y="404356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19708" y="392928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19708" y="381503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19708" y="370076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19708" y="358648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19708" y="347221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112"/>
                </a:lnTo>
                <a:lnTo>
                  <a:pt x="11087" y="22199"/>
                </a:lnTo>
                <a:lnTo>
                  <a:pt x="22174" y="11112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19377" y="33576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17"/>
                </a:lnTo>
                <a:lnTo>
                  <a:pt x="11417" y="22821"/>
                </a:lnTo>
                <a:lnTo>
                  <a:pt x="22821" y="11417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19377" y="324336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17"/>
                </a:lnTo>
                <a:lnTo>
                  <a:pt x="11417" y="22821"/>
                </a:lnTo>
                <a:lnTo>
                  <a:pt x="22821" y="11417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19060" y="312878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18755" y="301421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66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18425" y="28996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44"/>
                </a:lnTo>
                <a:lnTo>
                  <a:pt x="12369" y="24701"/>
                </a:lnTo>
                <a:lnTo>
                  <a:pt x="24739" y="12344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18107" y="278502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17803" y="267044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71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17460" y="255584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34" y="0"/>
                </a:moveTo>
                <a:lnTo>
                  <a:pt x="0" y="13322"/>
                </a:lnTo>
                <a:lnTo>
                  <a:pt x="13334" y="26619"/>
                </a:lnTo>
                <a:lnTo>
                  <a:pt x="26619" y="13322"/>
                </a:lnTo>
                <a:lnTo>
                  <a:pt x="133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16850" y="244095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901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16202" y="232605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92" y="0"/>
                </a:moveTo>
                <a:lnTo>
                  <a:pt x="0" y="14566"/>
                </a:lnTo>
                <a:lnTo>
                  <a:pt x="14592" y="29146"/>
                </a:lnTo>
                <a:lnTo>
                  <a:pt x="29159" y="14566"/>
                </a:lnTo>
                <a:lnTo>
                  <a:pt x="145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15898" y="221145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81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15580" y="20968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14"/>
                </a:lnTo>
                <a:lnTo>
                  <a:pt x="15214" y="30416"/>
                </a:lnTo>
                <a:lnTo>
                  <a:pt x="30403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14628" y="198166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67" y="0"/>
                </a:moveTo>
                <a:lnTo>
                  <a:pt x="0" y="16154"/>
                </a:lnTo>
                <a:lnTo>
                  <a:pt x="16167" y="32321"/>
                </a:lnTo>
                <a:lnTo>
                  <a:pt x="32308" y="16154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14310" y="1867095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56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13675" y="175218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106"/>
                </a:lnTo>
                <a:lnTo>
                  <a:pt x="17119" y="34226"/>
                </a:lnTo>
                <a:lnTo>
                  <a:pt x="34226" y="17106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13053" y="163728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41"/>
                </a:lnTo>
                <a:lnTo>
                  <a:pt x="17741" y="35496"/>
                </a:lnTo>
                <a:lnTo>
                  <a:pt x="35471" y="17741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12418" y="152236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402"/>
                </a:lnTo>
                <a:lnTo>
                  <a:pt x="18376" y="36779"/>
                </a:lnTo>
                <a:lnTo>
                  <a:pt x="36753" y="18402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11757" y="140746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37" y="0"/>
                </a:moveTo>
                <a:lnTo>
                  <a:pt x="0" y="19024"/>
                </a:lnTo>
                <a:lnTo>
                  <a:pt x="19037" y="38023"/>
                </a:lnTo>
                <a:lnTo>
                  <a:pt x="38036" y="19024"/>
                </a:lnTo>
                <a:lnTo>
                  <a:pt x="1903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09891" y="129130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16"/>
                </a:lnTo>
                <a:lnTo>
                  <a:pt x="20904" y="41821"/>
                </a:lnTo>
                <a:lnTo>
                  <a:pt x="41808" y="20916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13359" y="6765382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99" y="0"/>
                </a:moveTo>
                <a:lnTo>
                  <a:pt x="0" y="31673"/>
                </a:lnTo>
                <a:lnTo>
                  <a:pt x="31699" y="63372"/>
                </a:lnTo>
                <a:lnTo>
                  <a:pt x="63385" y="31673"/>
                </a:lnTo>
                <a:lnTo>
                  <a:pt x="316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14311" y="6652044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746" y="0"/>
                </a:moveTo>
                <a:lnTo>
                  <a:pt x="0" y="30759"/>
                </a:lnTo>
                <a:lnTo>
                  <a:pt x="30746" y="61493"/>
                </a:lnTo>
                <a:lnTo>
                  <a:pt x="61480" y="30759"/>
                </a:lnTo>
                <a:lnTo>
                  <a:pt x="307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17486" y="6540969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71" y="0"/>
                </a:moveTo>
                <a:lnTo>
                  <a:pt x="0" y="27558"/>
                </a:lnTo>
                <a:lnTo>
                  <a:pt x="27571" y="55117"/>
                </a:lnTo>
                <a:lnTo>
                  <a:pt x="55130" y="27558"/>
                </a:lnTo>
                <a:lnTo>
                  <a:pt x="275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20013" y="642923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5044" y="0"/>
                </a:moveTo>
                <a:lnTo>
                  <a:pt x="0" y="25019"/>
                </a:lnTo>
                <a:lnTo>
                  <a:pt x="25044" y="50050"/>
                </a:lnTo>
                <a:lnTo>
                  <a:pt x="50076" y="25019"/>
                </a:lnTo>
                <a:lnTo>
                  <a:pt x="250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20979" y="6315918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21588" y="6202292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69" y="0"/>
                </a:moveTo>
                <a:lnTo>
                  <a:pt x="0" y="23431"/>
                </a:lnTo>
                <a:lnTo>
                  <a:pt x="23469" y="46875"/>
                </a:lnTo>
                <a:lnTo>
                  <a:pt x="46926" y="23431"/>
                </a:lnTo>
                <a:lnTo>
                  <a:pt x="234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22858" y="6089280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99" y="0"/>
                </a:moveTo>
                <a:lnTo>
                  <a:pt x="0" y="22174"/>
                </a:lnTo>
                <a:lnTo>
                  <a:pt x="22199" y="44348"/>
                </a:lnTo>
                <a:lnTo>
                  <a:pt x="44373" y="22174"/>
                </a:lnTo>
                <a:lnTo>
                  <a:pt x="221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25106" y="597722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51" y="0"/>
                </a:moveTo>
                <a:lnTo>
                  <a:pt x="0" y="19977"/>
                </a:lnTo>
                <a:lnTo>
                  <a:pt x="19951" y="39916"/>
                </a:lnTo>
                <a:lnTo>
                  <a:pt x="39890" y="19977"/>
                </a:lnTo>
                <a:lnTo>
                  <a:pt x="199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25729" y="586357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29" y="0"/>
                </a:moveTo>
                <a:lnTo>
                  <a:pt x="0" y="19354"/>
                </a:lnTo>
                <a:lnTo>
                  <a:pt x="19329" y="38671"/>
                </a:lnTo>
                <a:lnTo>
                  <a:pt x="38646" y="19354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26986" y="575059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44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27938" y="563729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081"/>
                </a:lnTo>
                <a:lnTo>
                  <a:pt x="17119" y="34201"/>
                </a:lnTo>
                <a:lnTo>
                  <a:pt x="34226" y="17081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29208" y="552427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86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29208" y="541000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86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30504" y="529701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54" y="0"/>
                </a:moveTo>
                <a:lnTo>
                  <a:pt x="0" y="14566"/>
                </a:lnTo>
                <a:lnTo>
                  <a:pt x="14554" y="29146"/>
                </a:lnTo>
                <a:lnTo>
                  <a:pt x="29121" y="14566"/>
                </a:lnTo>
                <a:lnTo>
                  <a:pt x="145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31113" y="518336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57"/>
                </a:lnTo>
                <a:lnTo>
                  <a:pt x="13944" y="27901"/>
                </a:lnTo>
                <a:lnTo>
                  <a:pt x="27889" y="13957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31736" y="506975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296"/>
                </a:lnTo>
                <a:lnTo>
                  <a:pt x="13322" y="26619"/>
                </a:lnTo>
                <a:lnTo>
                  <a:pt x="26631" y="13296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32383" y="49561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32688" y="484215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69"/>
                </a:lnTo>
                <a:lnTo>
                  <a:pt x="12369" y="24726"/>
                </a:lnTo>
                <a:lnTo>
                  <a:pt x="24739" y="12369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33336" y="47285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33336" y="461426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33653" y="450031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33971" y="438636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33971" y="427208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34263" y="415813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82"/>
                </a:lnTo>
                <a:lnTo>
                  <a:pt x="10795" y="21551"/>
                </a:lnTo>
                <a:lnTo>
                  <a:pt x="21577" y="10782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33971" y="404356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33971" y="392928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34263" y="381533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82"/>
                </a:lnTo>
                <a:lnTo>
                  <a:pt x="10795" y="21551"/>
                </a:lnTo>
                <a:lnTo>
                  <a:pt x="21577" y="10782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33971" y="370076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33971" y="358648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34263" y="347253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82"/>
                </a:lnTo>
                <a:lnTo>
                  <a:pt x="10795" y="21551"/>
                </a:lnTo>
                <a:lnTo>
                  <a:pt x="21577" y="10782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33653" y="33576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33971" y="324368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33336" y="312878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33336" y="301451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33336" y="290025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33018" y="278566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32383" y="267074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99"/>
                </a:lnTo>
                <a:lnTo>
                  <a:pt x="12674" y="25374"/>
                </a:lnTo>
                <a:lnTo>
                  <a:pt x="25349" y="1269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32383" y="255649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31736" y="244159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296"/>
                </a:lnTo>
                <a:lnTo>
                  <a:pt x="13322" y="26619"/>
                </a:lnTo>
                <a:lnTo>
                  <a:pt x="26631" y="13296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31113" y="232668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30504" y="221178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54" y="0"/>
                </a:moveTo>
                <a:lnTo>
                  <a:pt x="0" y="14592"/>
                </a:lnTo>
                <a:lnTo>
                  <a:pt x="14554" y="29146"/>
                </a:lnTo>
                <a:lnTo>
                  <a:pt x="29121" y="14592"/>
                </a:lnTo>
                <a:lnTo>
                  <a:pt x="145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30504" y="209750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54" y="0"/>
                </a:moveTo>
                <a:lnTo>
                  <a:pt x="0" y="14592"/>
                </a:lnTo>
                <a:lnTo>
                  <a:pt x="14554" y="29171"/>
                </a:lnTo>
                <a:lnTo>
                  <a:pt x="29121" y="14592"/>
                </a:lnTo>
                <a:lnTo>
                  <a:pt x="145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29526" y="198232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493"/>
                </a:lnTo>
                <a:lnTo>
                  <a:pt x="15532" y="31026"/>
                </a:lnTo>
                <a:lnTo>
                  <a:pt x="31038" y="15493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29208" y="186771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86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28904" y="175311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79"/>
                </a:lnTo>
                <a:lnTo>
                  <a:pt x="16154" y="32346"/>
                </a:lnTo>
                <a:lnTo>
                  <a:pt x="32308" y="16179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28269" y="163821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789" y="0"/>
                </a:moveTo>
                <a:lnTo>
                  <a:pt x="0" y="16802"/>
                </a:lnTo>
                <a:lnTo>
                  <a:pt x="16789" y="33591"/>
                </a:lnTo>
                <a:lnTo>
                  <a:pt x="33578" y="16802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27329" y="152300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67"/>
                </a:lnTo>
                <a:lnTo>
                  <a:pt x="17729" y="35496"/>
                </a:lnTo>
                <a:lnTo>
                  <a:pt x="35471" y="17767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26363" y="140779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94"/>
                </a:lnTo>
                <a:lnTo>
                  <a:pt x="18694" y="37376"/>
                </a:lnTo>
                <a:lnTo>
                  <a:pt x="37376" y="18694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25106" y="129226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951" y="0"/>
                </a:moveTo>
                <a:lnTo>
                  <a:pt x="0" y="19951"/>
                </a:lnTo>
                <a:lnTo>
                  <a:pt x="19951" y="39916"/>
                </a:lnTo>
                <a:lnTo>
                  <a:pt x="39890" y="19951"/>
                </a:lnTo>
                <a:lnTo>
                  <a:pt x="199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28587" y="6766318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734" y="0"/>
                </a:moveTo>
                <a:lnTo>
                  <a:pt x="0" y="30734"/>
                </a:lnTo>
                <a:lnTo>
                  <a:pt x="30734" y="61493"/>
                </a:lnTo>
                <a:lnTo>
                  <a:pt x="61455" y="30734"/>
                </a:lnTo>
                <a:lnTo>
                  <a:pt x="30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30492" y="665395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29" y="0"/>
                </a:moveTo>
                <a:lnTo>
                  <a:pt x="0" y="28841"/>
                </a:lnTo>
                <a:lnTo>
                  <a:pt x="28829" y="57670"/>
                </a:lnTo>
                <a:lnTo>
                  <a:pt x="57670" y="28841"/>
                </a:lnTo>
                <a:lnTo>
                  <a:pt x="28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32384" y="6541593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36" y="0"/>
                </a:moveTo>
                <a:lnTo>
                  <a:pt x="0" y="26936"/>
                </a:lnTo>
                <a:lnTo>
                  <a:pt x="26936" y="53873"/>
                </a:lnTo>
                <a:lnTo>
                  <a:pt x="53873" y="26936"/>
                </a:lnTo>
                <a:lnTo>
                  <a:pt x="269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33654" y="6428606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53"/>
                </a:lnTo>
                <a:lnTo>
                  <a:pt x="25666" y="51320"/>
                </a:lnTo>
                <a:lnTo>
                  <a:pt x="51346" y="25653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35559" y="6316217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87"/>
                </a:lnTo>
                <a:lnTo>
                  <a:pt x="23761" y="47548"/>
                </a:lnTo>
                <a:lnTo>
                  <a:pt x="47510" y="23787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36829" y="620322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491" y="0"/>
                </a:moveTo>
                <a:lnTo>
                  <a:pt x="0" y="22504"/>
                </a:lnTo>
                <a:lnTo>
                  <a:pt x="22491" y="44996"/>
                </a:lnTo>
                <a:lnTo>
                  <a:pt x="44996" y="22504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38417" y="609054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16"/>
                </a:lnTo>
                <a:lnTo>
                  <a:pt x="20904" y="41821"/>
                </a:lnTo>
                <a:lnTo>
                  <a:pt x="41821" y="20916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39674" y="5977554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68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40627" y="586423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694"/>
                </a:lnTo>
                <a:lnTo>
                  <a:pt x="18694" y="37376"/>
                </a:lnTo>
                <a:lnTo>
                  <a:pt x="37388" y="18694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41897" y="57512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74"/>
                </a:lnTo>
                <a:lnTo>
                  <a:pt x="34848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42836" y="5637903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69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43789" y="552460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44754" y="541126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45364" y="529763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31"/>
                </a:lnTo>
                <a:lnTo>
                  <a:pt x="13957" y="27901"/>
                </a:lnTo>
                <a:lnTo>
                  <a:pt x="27901" y="13931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46024" y="518400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322"/>
                </a:lnTo>
                <a:lnTo>
                  <a:pt x="13296" y="26619"/>
                </a:lnTo>
                <a:lnTo>
                  <a:pt x="26606" y="13322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46329" y="507005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46964" y="49564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26"/>
                </a:lnTo>
                <a:lnTo>
                  <a:pt x="24726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47599" y="484278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47599" y="47285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48234" y="461488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61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48551" y="450093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82"/>
                </a:lnTo>
                <a:lnTo>
                  <a:pt x="10769" y="21551"/>
                </a:lnTo>
                <a:lnTo>
                  <a:pt x="21551" y="10782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48551" y="43866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48551" y="427241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48551" y="415813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82"/>
                </a:lnTo>
                <a:lnTo>
                  <a:pt x="10769" y="21551"/>
                </a:lnTo>
                <a:lnTo>
                  <a:pt x="21551" y="10782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48551" y="404388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48551" y="392961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48551" y="381533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82"/>
                </a:lnTo>
                <a:lnTo>
                  <a:pt x="10769" y="21551"/>
                </a:lnTo>
                <a:lnTo>
                  <a:pt x="21551" y="10782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48551" y="370108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48551" y="35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48551" y="347253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82"/>
                </a:lnTo>
                <a:lnTo>
                  <a:pt x="10769" y="21551"/>
                </a:lnTo>
                <a:lnTo>
                  <a:pt x="21551" y="10782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48551" y="335828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47916" y="324336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47916" y="312910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391"/>
                </a:lnTo>
                <a:lnTo>
                  <a:pt x="11404" y="22796"/>
                </a:lnTo>
                <a:lnTo>
                  <a:pt x="22809" y="11391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47599" y="301451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47599" y="290025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47599" y="278598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47281" y="26713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79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46964" y="255682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26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46329" y="244192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79"/>
                </a:lnTo>
                <a:lnTo>
                  <a:pt x="12992" y="25971"/>
                </a:lnTo>
                <a:lnTo>
                  <a:pt x="25971" y="12979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46024" y="232732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06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745707" y="221273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14" y="0"/>
                </a:moveTo>
                <a:lnTo>
                  <a:pt x="0" y="13639"/>
                </a:lnTo>
                <a:lnTo>
                  <a:pt x="13614" y="27254"/>
                </a:lnTo>
                <a:lnTo>
                  <a:pt x="27241" y="13639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745059" y="209783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11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44754" y="198325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744119" y="186835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214"/>
                </a:lnTo>
                <a:lnTo>
                  <a:pt x="15201" y="30416"/>
                </a:lnTo>
                <a:lnTo>
                  <a:pt x="30416" y="15214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43179" y="175311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41" y="0"/>
                </a:moveTo>
                <a:lnTo>
                  <a:pt x="0" y="16179"/>
                </a:lnTo>
                <a:lnTo>
                  <a:pt x="16141" y="32346"/>
                </a:lnTo>
                <a:lnTo>
                  <a:pt x="32296" y="16179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42836" y="1638545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41592" y="152300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67"/>
                </a:lnTo>
                <a:lnTo>
                  <a:pt x="17729" y="35496"/>
                </a:lnTo>
                <a:lnTo>
                  <a:pt x="35471" y="17767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41592" y="14087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41"/>
                </a:lnTo>
                <a:lnTo>
                  <a:pt x="17729" y="35471"/>
                </a:lnTo>
                <a:lnTo>
                  <a:pt x="35471" y="17741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40309" y="129321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43484" y="676696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111" y="0"/>
                </a:moveTo>
                <a:lnTo>
                  <a:pt x="0" y="30086"/>
                </a:lnTo>
                <a:lnTo>
                  <a:pt x="30111" y="60197"/>
                </a:lnTo>
                <a:lnTo>
                  <a:pt x="60210" y="30086"/>
                </a:lnTo>
                <a:lnTo>
                  <a:pt x="301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45059" y="6654282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536" y="0"/>
                </a:moveTo>
                <a:lnTo>
                  <a:pt x="0" y="28524"/>
                </a:lnTo>
                <a:lnTo>
                  <a:pt x="28536" y="57022"/>
                </a:lnTo>
                <a:lnTo>
                  <a:pt x="57048" y="28524"/>
                </a:lnTo>
                <a:lnTo>
                  <a:pt x="285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46964" y="6541918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631" y="0"/>
                </a:moveTo>
                <a:lnTo>
                  <a:pt x="0" y="26606"/>
                </a:lnTo>
                <a:lnTo>
                  <a:pt x="26631" y="53225"/>
                </a:lnTo>
                <a:lnTo>
                  <a:pt x="53251" y="26606"/>
                </a:lnTo>
                <a:lnTo>
                  <a:pt x="266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48246" y="642890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49"/>
                </a:lnTo>
                <a:lnTo>
                  <a:pt x="25349" y="50723"/>
                </a:lnTo>
                <a:lnTo>
                  <a:pt x="50698" y="25349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50139" y="6316543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56" y="0"/>
                </a:moveTo>
                <a:lnTo>
                  <a:pt x="0" y="23456"/>
                </a:lnTo>
                <a:lnTo>
                  <a:pt x="23456" y="46901"/>
                </a:lnTo>
                <a:lnTo>
                  <a:pt x="46901" y="23456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51726" y="620385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0" y="21869"/>
                </a:lnTo>
                <a:lnTo>
                  <a:pt x="21869" y="43751"/>
                </a:lnTo>
                <a:lnTo>
                  <a:pt x="43726" y="21869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53301" y="609119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56"/>
                </a:lnTo>
                <a:lnTo>
                  <a:pt x="20294" y="40551"/>
                </a:lnTo>
                <a:lnTo>
                  <a:pt x="40576" y="20256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54889" y="597850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707" y="0"/>
                </a:moveTo>
                <a:lnTo>
                  <a:pt x="0" y="18694"/>
                </a:lnTo>
                <a:lnTo>
                  <a:pt x="18707" y="37376"/>
                </a:lnTo>
                <a:lnTo>
                  <a:pt x="37401" y="18694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55219" y="586454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76" y="0"/>
                </a:moveTo>
                <a:lnTo>
                  <a:pt x="0" y="18389"/>
                </a:lnTo>
                <a:lnTo>
                  <a:pt x="18376" y="36766"/>
                </a:lnTo>
                <a:lnTo>
                  <a:pt x="36753" y="18389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56476" y="57515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081"/>
                </a:lnTo>
                <a:lnTo>
                  <a:pt x="17119" y="34201"/>
                </a:lnTo>
                <a:lnTo>
                  <a:pt x="34226" y="17081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57441" y="563822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54"/>
                </a:lnTo>
                <a:lnTo>
                  <a:pt x="16154" y="32321"/>
                </a:lnTo>
                <a:lnTo>
                  <a:pt x="32308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58381" y="552491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214" y="0"/>
                </a:moveTo>
                <a:lnTo>
                  <a:pt x="0" y="15214"/>
                </a:lnTo>
                <a:lnTo>
                  <a:pt x="15214" y="30416"/>
                </a:lnTo>
                <a:lnTo>
                  <a:pt x="30416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59016" y="541126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60286" y="529827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06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60921" y="518465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61226" y="507070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44"/>
                </a:lnTo>
                <a:lnTo>
                  <a:pt x="12369" y="24701"/>
                </a:lnTo>
                <a:lnTo>
                  <a:pt x="24726" y="12344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61556" y="49567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61848" y="484278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69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62509" y="47291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61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62813" y="46152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63144" y="450126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891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63144" y="438698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891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63144" y="427271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891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63448" y="41587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63448" y="404449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63448" y="39302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63448" y="38159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63448" y="370169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62813" y="35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62813" y="347253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82"/>
                </a:lnTo>
                <a:lnTo>
                  <a:pt x="10782" y="21551"/>
                </a:lnTo>
                <a:lnTo>
                  <a:pt x="21551" y="10782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62813" y="335828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62509" y="324368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61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62509" y="312940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99"/>
                </a:lnTo>
                <a:lnTo>
                  <a:pt x="22161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62191" y="30148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21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862191" y="290055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21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62191" y="27862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21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61848" y="267170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69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61556" y="255713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66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860921" y="244222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860591" y="23276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79"/>
                </a:lnTo>
                <a:lnTo>
                  <a:pt x="13004" y="25971"/>
                </a:lnTo>
                <a:lnTo>
                  <a:pt x="26009" y="12979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860286" y="221304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06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859651" y="209815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859016" y="198325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46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859016" y="186898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92"/>
                </a:lnTo>
                <a:lnTo>
                  <a:pt x="14579" y="29146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858381" y="175408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15214" y="0"/>
                </a:moveTo>
                <a:lnTo>
                  <a:pt x="0" y="15214"/>
                </a:lnTo>
                <a:lnTo>
                  <a:pt x="15214" y="30416"/>
                </a:lnTo>
                <a:lnTo>
                  <a:pt x="30416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58064" y="163949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856806" y="152396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16789" y="0"/>
                </a:moveTo>
                <a:lnTo>
                  <a:pt x="0" y="16802"/>
                </a:lnTo>
                <a:lnTo>
                  <a:pt x="16789" y="33591"/>
                </a:lnTo>
                <a:lnTo>
                  <a:pt x="33578" y="16802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56159" y="140908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37" y="0"/>
                </a:moveTo>
                <a:lnTo>
                  <a:pt x="0" y="17411"/>
                </a:lnTo>
                <a:lnTo>
                  <a:pt x="17437" y="34823"/>
                </a:lnTo>
                <a:lnTo>
                  <a:pt x="34861" y="17411"/>
                </a:lnTo>
                <a:lnTo>
                  <a:pt x="1743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854889" y="129354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707" y="0"/>
                </a:moveTo>
                <a:lnTo>
                  <a:pt x="0" y="18668"/>
                </a:lnTo>
                <a:lnTo>
                  <a:pt x="18707" y="37376"/>
                </a:lnTo>
                <a:lnTo>
                  <a:pt x="37401" y="18668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958700" y="6767906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20">
                <a:moveTo>
                  <a:pt x="29159" y="0"/>
                </a:moveTo>
                <a:lnTo>
                  <a:pt x="0" y="29146"/>
                </a:lnTo>
                <a:lnTo>
                  <a:pt x="29159" y="58318"/>
                </a:lnTo>
                <a:lnTo>
                  <a:pt x="58305" y="29146"/>
                </a:lnTo>
                <a:lnTo>
                  <a:pt x="29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960274" y="6655219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584" y="0"/>
                </a:moveTo>
                <a:lnTo>
                  <a:pt x="0" y="27584"/>
                </a:lnTo>
                <a:lnTo>
                  <a:pt x="27584" y="55143"/>
                </a:lnTo>
                <a:lnTo>
                  <a:pt x="55156" y="27584"/>
                </a:lnTo>
                <a:lnTo>
                  <a:pt x="275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962192" y="654285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66" y="0"/>
                </a:moveTo>
                <a:lnTo>
                  <a:pt x="0" y="25679"/>
                </a:lnTo>
                <a:lnTo>
                  <a:pt x="25666" y="51346"/>
                </a:lnTo>
                <a:lnTo>
                  <a:pt x="51333" y="25679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964097" y="6430492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61"/>
                </a:lnTo>
                <a:lnTo>
                  <a:pt x="23761" y="47548"/>
                </a:lnTo>
                <a:lnTo>
                  <a:pt x="47523" y="23761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965367" y="6317505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491" y="0"/>
                </a:moveTo>
                <a:lnTo>
                  <a:pt x="0" y="22504"/>
                </a:lnTo>
                <a:lnTo>
                  <a:pt x="22491" y="44996"/>
                </a:lnTo>
                <a:lnTo>
                  <a:pt x="44983" y="22504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966624" y="6204492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4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68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968847" y="609245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969495" y="59788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64" y="0"/>
                </a:moveTo>
                <a:lnTo>
                  <a:pt x="0" y="18402"/>
                </a:lnTo>
                <a:lnTo>
                  <a:pt x="18364" y="36779"/>
                </a:lnTo>
                <a:lnTo>
                  <a:pt x="36741" y="18402"/>
                </a:lnTo>
                <a:lnTo>
                  <a:pt x="183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970752" y="586581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06" y="0"/>
                </a:moveTo>
                <a:lnTo>
                  <a:pt x="0" y="17106"/>
                </a:lnTo>
                <a:lnTo>
                  <a:pt x="17106" y="34201"/>
                </a:lnTo>
                <a:lnTo>
                  <a:pt x="34213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971692" y="575250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67" y="0"/>
                </a:moveTo>
                <a:lnTo>
                  <a:pt x="0" y="16154"/>
                </a:lnTo>
                <a:lnTo>
                  <a:pt x="16167" y="32296"/>
                </a:lnTo>
                <a:lnTo>
                  <a:pt x="32321" y="16154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972644" y="563919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214" y="0"/>
                </a:moveTo>
                <a:lnTo>
                  <a:pt x="0" y="15189"/>
                </a:lnTo>
                <a:lnTo>
                  <a:pt x="15214" y="30391"/>
                </a:lnTo>
                <a:lnTo>
                  <a:pt x="30429" y="15189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973292" y="552554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92"/>
                </a:lnTo>
                <a:lnTo>
                  <a:pt x="14566" y="29146"/>
                </a:lnTo>
                <a:lnTo>
                  <a:pt x="29133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974232" y="541223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975197" y="529892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975502" y="518497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976137" y="50713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976137" y="495706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976454" y="48431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977089" y="47294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977724" y="461582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977724" y="45015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977724" y="438730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978042" y="427334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977724" y="41587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977724" y="404449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977724" y="39302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977724" y="38159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977724" y="370169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977724" y="358742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977724" y="347317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977394" y="33585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16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977089" y="324401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977089" y="312973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51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977089" y="30154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977089" y="290120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976772" y="278660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976454" y="26720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976137" y="25574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975819" y="244285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79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975502" y="232827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26"/>
                </a:lnTo>
                <a:lnTo>
                  <a:pt x="24714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974867" y="221337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71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974549" y="209879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974232" y="198420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973597" y="186930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973292" y="175470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33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972949" y="164013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14909" y="0"/>
                </a:moveTo>
                <a:lnTo>
                  <a:pt x="0" y="14884"/>
                </a:lnTo>
                <a:lnTo>
                  <a:pt x="14909" y="29794"/>
                </a:lnTo>
                <a:lnTo>
                  <a:pt x="29806" y="14884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971692" y="152459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67" y="0"/>
                </a:moveTo>
                <a:lnTo>
                  <a:pt x="0" y="16179"/>
                </a:lnTo>
                <a:lnTo>
                  <a:pt x="16167" y="32321"/>
                </a:lnTo>
                <a:lnTo>
                  <a:pt x="32321" y="16179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971374" y="141001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970117" y="129448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41"/>
                </a:lnTo>
                <a:lnTo>
                  <a:pt x="17741" y="35496"/>
                </a:lnTo>
                <a:lnTo>
                  <a:pt x="35483" y="17741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072975" y="6767906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20">
                <a:moveTo>
                  <a:pt x="29146" y="0"/>
                </a:moveTo>
                <a:lnTo>
                  <a:pt x="0" y="29146"/>
                </a:lnTo>
                <a:lnTo>
                  <a:pt x="29146" y="58318"/>
                </a:lnTo>
                <a:lnTo>
                  <a:pt x="58305" y="29146"/>
                </a:lnTo>
                <a:lnTo>
                  <a:pt x="291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075173" y="6655869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49" y="0"/>
                </a:moveTo>
                <a:lnTo>
                  <a:pt x="0" y="26936"/>
                </a:lnTo>
                <a:lnTo>
                  <a:pt x="26949" y="53873"/>
                </a:lnTo>
                <a:lnTo>
                  <a:pt x="53886" y="26936"/>
                </a:lnTo>
                <a:lnTo>
                  <a:pt x="269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076455" y="654285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66" y="0"/>
                </a:moveTo>
                <a:lnTo>
                  <a:pt x="0" y="25679"/>
                </a:lnTo>
                <a:lnTo>
                  <a:pt x="25666" y="51346"/>
                </a:lnTo>
                <a:lnTo>
                  <a:pt x="51333" y="25679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078691" y="64308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31" y="0"/>
                </a:moveTo>
                <a:lnTo>
                  <a:pt x="0" y="23431"/>
                </a:lnTo>
                <a:lnTo>
                  <a:pt x="23431" y="46901"/>
                </a:lnTo>
                <a:lnTo>
                  <a:pt x="46888" y="23431"/>
                </a:lnTo>
                <a:lnTo>
                  <a:pt x="234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079948" y="6317805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99"/>
                </a:lnTo>
                <a:lnTo>
                  <a:pt x="22174" y="44373"/>
                </a:lnTo>
                <a:lnTo>
                  <a:pt x="44335" y="22199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081218" y="620481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16"/>
                </a:lnTo>
                <a:lnTo>
                  <a:pt x="20904" y="41821"/>
                </a:lnTo>
                <a:lnTo>
                  <a:pt x="41808" y="20916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083123" y="609245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8999"/>
                </a:lnTo>
                <a:lnTo>
                  <a:pt x="18999" y="38023"/>
                </a:lnTo>
                <a:lnTo>
                  <a:pt x="38011" y="18999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084050" y="59791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8072" y="0"/>
                </a:moveTo>
                <a:lnTo>
                  <a:pt x="0" y="18084"/>
                </a:lnTo>
                <a:lnTo>
                  <a:pt x="18072" y="36144"/>
                </a:lnTo>
                <a:lnTo>
                  <a:pt x="36144" y="18084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085015" y="586581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06" y="0"/>
                </a:moveTo>
                <a:lnTo>
                  <a:pt x="0" y="17106"/>
                </a:lnTo>
                <a:lnTo>
                  <a:pt x="17106" y="34201"/>
                </a:lnTo>
                <a:lnTo>
                  <a:pt x="34213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085968" y="575250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54"/>
                </a:lnTo>
                <a:lnTo>
                  <a:pt x="16154" y="32296"/>
                </a:lnTo>
                <a:lnTo>
                  <a:pt x="32321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086920" y="563919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201" y="0"/>
                </a:moveTo>
                <a:lnTo>
                  <a:pt x="0" y="15189"/>
                </a:lnTo>
                <a:lnTo>
                  <a:pt x="15201" y="30391"/>
                </a:lnTo>
                <a:lnTo>
                  <a:pt x="30416" y="15189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087860" y="552586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088495" y="541223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089447" y="529892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36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090095" y="518527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66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090400" y="50713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090717" y="495736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796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091022" y="484343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091365" y="47294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56" y="0"/>
                </a:moveTo>
                <a:lnTo>
                  <a:pt x="0" y="10756"/>
                </a:lnTo>
                <a:lnTo>
                  <a:pt x="10756" y="21526"/>
                </a:lnTo>
                <a:lnTo>
                  <a:pt x="21539" y="10756"/>
                </a:lnTo>
                <a:lnTo>
                  <a:pt x="107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091987" y="461582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091987" y="450157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091987" y="438730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092305" y="427334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1091987" y="41587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1091987" y="404449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091987" y="39302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091987" y="38159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091987" y="370169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091987" y="358742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091987" y="347317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091683" y="33585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39" y="0"/>
                </a:moveTo>
                <a:lnTo>
                  <a:pt x="0" y="10464"/>
                </a:lnTo>
                <a:lnTo>
                  <a:pt x="10439" y="20929"/>
                </a:lnTo>
                <a:lnTo>
                  <a:pt x="20904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1091365" y="324401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56" y="0"/>
                </a:moveTo>
                <a:lnTo>
                  <a:pt x="0" y="10756"/>
                </a:lnTo>
                <a:lnTo>
                  <a:pt x="10756" y="21526"/>
                </a:lnTo>
                <a:lnTo>
                  <a:pt x="21539" y="10756"/>
                </a:lnTo>
                <a:lnTo>
                  <a:pt x="107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1091365" y="312973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56" y="0"/>
                </a:moveTo>
                <a:lnTo>
                  <a:pt x="0" y="10756"/>
                </a:lnTo>
                <a:lnTo>
                  <a:pt x="10756" y="21551"/>
                </a:lnTo>
                <a:lnTo>
                  <a:pt x="21539" y="10756"/>
                </a:lnTo>
                <a:lnTo>
                  <a:pt x="107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1091365" y="30154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56" y="0"/>
                </a:moveTo>
                <a:lnTo>
                  <a:pt x="0" y="10756"/>
                </a:lnTo>
                <a:lnTo>
                  <a:pt x="10756" y="21526"/>
                </a:lnTo>
                <a:lnTo>
                  <a:pt x="21539" y="10756"/>
                </a:lnTo>
                <a:lnTo>
                  <a:pt x="107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091365" y="290120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56" y="0"/>
                </a:moveTo>
                <a:lnTo>
                  <a:pt x="0" y="10756"/>
                </a:lnTo>
                <a:lnTo>
                  <a:pt x="10756" y="21526"/>
                </a:lnTo>
                <a:lnTo>
                  <a:pt x="21539" y="10756"/>
                </a:lnTo>
                <a:lnTo>
                  <a:pt x="107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091365" y="278693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56" y="0"/>
                </a:moveTo>
                <a:lnTo>
                  <a:pt x="0" y="10756"/>
                </a:lnTo>
                <a:lnTo>
                  <a:pt x="10756" y="21526"/>
                </a:lnTo>
                <a:lnTo>
                  <a:pt x="21539" y="10756"/>
                </a:lnTo>
                <a:lnTo>
                  <a:pt x="107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090717" y="26720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796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090717" y="25577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796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090095" y="244285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2026" y="0"/>
                </a:moveTo>
                <a:lnTo>
                  <a:pt x="0" y="12039"/>
                </a:lnTo>
                <a:lnTo>
                  <a:pt x="12026" y="24066"/>
                </a:lnTo>
                <a:lnTo>
                  <a:pt x="24066" y="12039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089778" y="232827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44" y="0"/>
                </a:moveTo>
                <a:lnTo>
                  <a:pt x="0" y="12344"/>
                </a:lnTo>
                <a:lnTo>
                  <a:pt x="12344" y="24726"/>
                </a:lnTo>
                <a:lnTo>
                  <a:pt x="24714" y="12344"/>
                </a:lnTo>
                <a:lnTo>
                  <a:pt x="123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089447" y="221369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088825" y="209879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06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088495" y="198420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088190" y="186960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31" y="0"/>
                </a:moveTo>
                <a:lnTo>
                  <a:pt x="0" y="13957"/>
                </a:lnTo>
                <a:lnTo>
                  <a:pt x="13931" y="27901"/>
                </a:lnTo>
                <a:lnTo>
                  <a:pt x="27863" y="13957"/>
                </a:lnTo>
                <a:lnTo>
                  <a:pt x="139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087555" y="175470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33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1087238" y="164013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81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1086285" y="152491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73"/>
                </a:lnTo>
                <a:lnTo>
                  <a:pt x="31673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085968" y="141031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79"/>
                </a:lnTo>
                <a:lnTo>
                  <a:pt x="16154" y="32346"/>
                </a:lnTo>
                <a:lnTo>
                  <a:pt x="32321" y="16179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1084393" y="129448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41"/>
                </a:lnTo>
                <a:lnTo>
                  <a:pt x="17729" y="35496"/>
                </a:lnTo>
                <a:lnTo>
                  <a:pt x="35471" y="17741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1187872" y="676855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511" y="0"/>
                </a:moveTo>
                <a:lnTo>
                  <a:pt x="0" y="28498"/>
                </a:lnTo>
                <a:lnTo>
                  <a:pt x="28511" y="57022"/>
                </a:lnTo>
                <a:lnTo>
                  <a:pt x="57035" y="28498"/>
                </a:lnTo>
                <a:lnTo>
                  <a:pt x="285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189790" y="665619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93" y="0"/>
                </a:moveTo>
                <a:lnTo>
                  <a:pt x="0" y="26606"/>
                </a:lnTo>
                <a:lnTo>
                  <a:pt x="26593" y="53225"/>
                </a:lnTo>
                <a:lnTo>
                  <a:pt x="53225" y="26606"/>
                </a:lnTo>
                <a:lnTo>
                  <a:pt x="2659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191378" y="654350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006" y="0"/>
                </a:moveTo>
                <a:lnTo>
                  <a:pt x="0" y="25018"/>
                </a:lnTo>
                <a:lnTo>
                  <a:pt x="25006" y="50050"/>
                </a:lnTo>
                <a:lnTo>
                  <a:pt x="50050" y="25018"/>
                </a:lnTo>
                <a:lnTo>
                  <a:pt x="250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193257" y="643113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3126" y="0"/>
                </a:moveTo>
                <a:lnTo>
                  <a:pt x="0" y="23126"/>
                </a:lnTo>
                <a:lnTo>
                  <a:pt x="23126" y="46266"/>
                </a:lnTo>
                <a:lnTo>
                  <a:pt x="46266" y="23126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194527" y="631813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56" y="0"/>
                </a:moveTo>
                <a:lnTo>
                  <a:pt x="0" y="21869"/>
                </a:lnTo>
                <a:lnTo>
                  <a:pt x="21856" y="43726"/>
                </a:lnTo>
                <a:lnTo>
                  <a:pt x="43738" y="21869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196432" y="620575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51" y="0"/>
                </a:moveTo>
                <a:lnTo>
                  <a:pt x="0" y="19977"/>
                </a:lnTo>
                <a:lnTo>
                  <a:pt x="19951" y="39941"/>
                </a:lnTo>
                <a:lnTo>
                  <a:pt x="39916" y="19977"/>
                </a:lnTo>
                <a:lnTo>
                  <a:pt x="199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197385" y="609245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8999"/>
                </a:lnTo>
                <a:lnTo>
                  <a:pt x="18999" y="38023"/>
                </a:lnTo>
                <a:lnTo>
                  <a:pt x="38023" y="18999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198655" y="597944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29" y="0"/>
                </a:moveTo>
                <a:lnTo>
                  <a:pt x="0" y="17767"/>
                </a:lnTo>
                <a:lnTo>
                  <a:pt x="17729" y="35496"/>
                </a:lnTo>
                <a:lnTo>
                  <a:pt x="35471" y="17767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199912" y="586642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471" y="0"/>
                </a:moveTo>
                <a:lnTo>
                  <a:pt x="0" y="16497"/>
                </a:lnTo>
                <a:lnTo>
                  <a:pt x="16471" y="32994"/>
                </a:lnTo>
                <a:lnTo>
                  <a:pt x="32943" y="16497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200864" y="575312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19"/>
                </a:lnTo>
                <a:lnTo>
                  <a:pt x="15519" y="31051"/>
                </a:lnTo>
                <a:lnTo>
                  <a:pt x="31064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201817" y="563981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1202452" y="552616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31" y="0"/>
                </a:moveTo>
                <a:lnTo>
                  <a:pt x="0" y="13957"/>
                </a:lnTo>
                <a:lnTo>
                  <a:pt x="13931" y="27901"/>
                </a:lnTo>
                <a:lnTo>
                  <a:pt x="27876" y="13957"/>
                </a:lnTo>
                <a:lnTo>
                  <a:pt x="139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1203405" y="541285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3004"/>
                </a:lnTo>
                <a:lnTo>
                  <a:pt x="12979" y="25996"/>
                </a:lnTo>
                <a:lnTo>
                  <a:pt x="25984" y="13004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1204039" y="529922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44" y="0"/>
                </a:moveTo>
                <a:lnTo>
                  <a:pt x="0" y="12344"/>
                </a:lnTo>
                <a:lnTo>
                  <a:pt x="12344" y="24726"/>
                </a:lnTo>
                <a:lnTo>
                  <a:pt x="24714" y="12344"/>
                </a:lnTo>
                <a:lnTo>
                  <a:pt x="123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1204662" y="518559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204992" y="50716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17"/>
                </a:lnTo>
                <a:lnTo>
                  <a:pt x="11391" y="22821"/>
                </a:lnTo>
                <a:lnTo>
                  <a:pt x="22796" y="11417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1205310" y="495768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74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1205614" y="484376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1205944" y="472978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39" y="0"/>
                </a:moveTo>
                <a:lnTo>
                  <a:pt x="0" y="10464"/>
                </a:lnTo>
                <a:lnTo>
                  <a:pt x="10439" y="20929"/>
                </a:lnTo>
                <a:lnTo>
                  <a:pt x="20904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206580" y="46161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1206580" y="45018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1206580" y="43876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1206897" y="427367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99"/>
                </a:lnTo>
                <a:lnTo>
                  <a:pt x="9486" y="19024"/>
                </a:lnTo>
                <a:lnTo>
                  <a:pt x="18986" y="9499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1206580" y="41591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21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1206580" y="40448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1206580" y="393054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1206580" y="38162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206580" y="37020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206580" y="358774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1206580" y="34734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21"/>
                </a:lnTo>
                <a:lnTo>
                  <a:pt x="19634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1206237" y="335889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307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1206237" y="32446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307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1206237" y="31303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307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1205614" y="30154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205614" y="290120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1205614" y="278693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51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1205310" y="267233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112"/>
                </a:lnTo>
                <a:lnTo>
                  <a:pt x="11074" y="22199"/>
                </a:lnTo>
                <a:lnTo>
                  <a:pt x="22174" y="11112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1205310" y="255808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74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1204662" y="244318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1204662" y="232890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1203722" y="221369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49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1203722" y="209942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49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1203405" y="198484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79"/>
                </a:lnTo>
                <a:lnTo>
                  <a:pt x="12979" y="25971"/>
                </a:lnTo>
                <a:lnTo>
                  <a:pt x="25984" y="12979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1202769" y="186993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614" y="0"/>
                </a:moveTo>
                <a:lnTo>
                  <a:pt x="0" y="13639"/>
                </a:lnTo>
                <a:lnTo>
                  <a:pt x="13614" y="27254"/>
                </a:lnTo>
                <a:lnTo>
                  <a:pt x="27254" y="13639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202135" y="175503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24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201817" y="164045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200864" y="152524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19" y="0"/>
                </a:moveTo>
                <a:lnTo>
                  <a:pt x="0" y="15519"/>
                </a:lnTo>
                <a:lnTo>
                  <a:pt x="15519" y="31051"/>
                </a:lnTo>
                <a:lnTo>
                  <a:pt x="31064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200547" y="141064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199277" y="129510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106"/>
                </a:lnTo>
                <a:lnTo>
                  <a:pt x="17106" y="34226"/>
                </a:lnTo>
                <a:lnTo>
                  <a:pt x="34226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302783" y="6769169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79">
                <a:moveTo>
                  <a:pt x="27876" y="0"/>
                </a:moveTo>
                <a:lnTo>
                  <a:pt x="0" y="27889"/>
                </a:lnTo>
                <a:lnTo>
                  <a:pt x="27876" y="55765"/>
                </a:lnTo>
                <a:lnTo>
                  <a:pt x="55765" y="27889"/>
                </a:lnTo>
                <a:lnTo>
                  <a:pt x="278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304358" y="6656481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5" h="52704">
                <a:moveTo>
                  <a:pt x="26301" y="0"/>
                </a:moveTo>
                <a:lnTo>
                  <a:pt x="0" y="26327"/>
                </a:lnTo>
                <a:lnTo>
                  <a:pt x="26301" y="52616"/>
                </a:lnTo>
                <a:lnTo>
                  <a:pt x="52603" y="26327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305933" y="6543818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24726" y="0"/>
                </a:moveTo>
                <a:lnTo>
                  <a:pt x="0" y="24714"/>
                </a:lnTo>
                <a:lnTo>
                  <a:pt x="24726" y="49415"/>
                </a:lnTo>
                <a:lnTo>
                  <a:pt x="49441" y="24714"/>
                </a:lnTo>
                <a:lnTo>
                  <a:pt x="247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307190" y="64308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69" y="0"/>
                </a:moveTo>
                <a:lnTo>
                  <a:pt x="0" y="23431"/>
                </a:lnTo>
                <a:lnTo>
                  <a:pt x="23469" y="46901"/>
                </a:lnTo>
                <a:lnTo>
                  <a:pt x="46926" y="23431"/>
                </a:lnTo>
                <a:lnTo>
                  <a:pt x="234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309108" y="6318443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551" y="0"/>
                </a:moveTo>
                <a:lnTo>
                  <a:pt x="0" y="21564"/>
                </a:lnTo>
                <a:lnTo>
                  <a:pt x="21551" y="43091"/>
                </a:lnTo>
                <a:lnTo>
                  <a:pt x="43091" y="21564"/>
                </a:lnTo>
                <a:lnTo>
                  <a:pt x="215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311013" y="620607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312283" y="609306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76" y="0"/>
                </a:moveTo>
                <a:lnTo>
                  <a:pt x="0" y="18389"/>
                </a:lnTo>
                <a:lnTo>
                  <a:pt x="18376" y="36766"/>
                </a:lnTo>
                <a:lnTo>
                  <a:pt x="36753" y="18389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313235" y="597976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48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313870" y="58661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6789" y="0"/>
                </a:moveTo>
                <a:lnTo>
                  <a:pt x="0" y="16802"/>
                </a:lnTo>
                <a:lnTo>
                  <a:pt x="16789" y="33591"/>
                </a:lnTo>
                <a:lnTo>
                  <a:pt x="33591" y="16802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315458" y="575344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201" y="0"/>
                </a:moveTo>
                <a:lnTo>
                  <a:pt x="0" y="15214"/>
                </a:lnTo>
                <a:lnTo>
                  <a:pt x="15201" y="30416"/>
                </a:lnTo>
                <a:lnTo>
                  <a:pt x="30416" y="15214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316080" y="563981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46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1316715" y="552616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57"/>
                </a:lnTo>
                <a:lnTo>
                  <a:pt x="13944" y="27901"/>
                </a:lnTo>
                <a:lnTo>
                  <a:pt x="27901" y="13957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317680" y="541285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3004"/>
                </a:lnTo>
                <a:lnTo>
                  <a:pt x="12979" y="25996"/>
                </a:lnTo>
                <a:lnTo>
                  <a:pt x="25971" y="13004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318607" y="529955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2052" y="0"/>
                </a:moveTo>
                <a:lnTo>
                  <a:pt x="0" y="12026"/>
                </a:lnTo>
                <a:lnTo>
                  <a:pt x="12052" y="24079"/>
                </a:lnTo>
                <a:lnTo>
                  <a:pt x="24091" y="12026"/>
                </a:lnTo>
                <a:lnTo>
                  <a:pt x="120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318938" y="518559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1318938" y="50713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319877" y="49580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319877" y="484376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320208" y="472978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320513" y="461582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1321135" y="450220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524"/>
                </a:lnTo>
                <a:lnTo>
                  <a:pt x="9525" y="19024"/>
                </a:lnTo>
                <a:lnTo>
                  <a:pt x="19037" y="9524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1320855" y="43876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1320855" y="427334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1321135" y="41593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525"/>
                </a:lnTo>
                <a:lnTo>
                  <a:pt x="9525" y="19024"/>
                </a:lnTo>
                <a:lnTo>
                  <a:pt x="19037" y="9525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1320855" y="40448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320855" y="393054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320855" y="38162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1320855" y="37020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1320855" y="358774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1320855" y="34734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21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1320855" y="335922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320513" y="32446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1320513" y="31303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1320513" y="301609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1320208" y="290150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1320208" y="278723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319877" y="267265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82"/>
                </a:lnTo>
                <a:lnTo>
                  <a:pt x="10782" y="21551"/>
                </a:lnTo>
                <a:lnTo>
                  <a:pt x="21551" y="10782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1319877" y="255840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51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318938" y="244318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318938" y="232890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1318607" y="221432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2052" y="0"/>
                </a:moveTo>
                <a:lnTo>
                  <a:pt x="0" y="12052"/>
                </a:lnTo>
                <a:lnTo>
                  <a:pt x="12052" y="24079"/>
                </a:lnTo>
                <a:lnTo>
                  <a:pt x="24091" y="12052"/>
                </a:lnTo>
                <a:lnTo>
                  <a:pt x="120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1317985" y="209942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1317985" y="198514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74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1317680" y="1870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3004"/>
                </a:lnTo>
                <a:lnTo>
                  <a:pt x="12979" y="25971"/>
                </a:lnTo>
                <a:lnTo>
                  <a:pt x="25971" y="13004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1316715" y="175535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901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1316398" y="164078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316080" y="152618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92"/>
                </a:lnTo>
                <a:lnTo>
                  <a:pt x="14579" y="29146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1315458" y="141128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15201" y="0"/>
                </a:moveTo>
                <a:lnTo>
                  <a:pt x="0" y="15214"/>
                </a:lnTo>
                <a:lnTo>
                  <a:pt x="15201" y="30416"/>
                </a:lnTo>
                <a:lnTo>
                  <a:pt x="30416" y="15214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1314163" y="129574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16497" y="0"/>
                </a:moveTo>
                <a:lnTo>
                  <a:pt x="0" y="16471"/>
                </a:lnTo>
                <a:lnTo>
                  <a:pt x="16497" y="32943"/>
                </a:lnTo>
                <a:lnTo>
                  <a:pt x="32981" y="16471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1417363" y="6769493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559" y="0"/>
                </a:moveTo>
                <a:lnTo>
                  <a:pt x="0" y="27559"/>
                </a:lnTo>
                <a:lnTo>
                  <a:pt x="27559" y="55143"/>
                </a:lnTo>
                <a:lnTo>
                  <a:pt x="55130" y="27559"/>
                </a:lnTo>
                <a:lnTo>
                  <a:pt x="27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1419255" y="6657131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1420843" y="6544443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79" y="0"/>
                </a:moveTo>
                <a:lnTo>
                  <a:pt x="0" y="24091"/>
                </a:lnTo>
                <a:lnTo>
                  <a:pt x="24079" y="48171"/>
                </a:lnTo>
                <a:lnTo>
                  <a:pt x="48158" y="24091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1421795" y="643113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3126" y="0"/>
                </a:moveTo>
                <a:lnTo>
                  <a:pt x="0" y="23126"/>
                </a:lnTo>
                <a:lnTo>
                  <a:pt x="23126" y="46266"/>
                </a:lnTo>
                <a:lnTo>
                  <a:pt x="46253" y="23126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1423700" y="631876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4" h="42545">
                <a:moveTo>
                  <a:pt x="21221" y="0"/>
                </a:moveTo>
                <a:lnTo>
                  <a:pt x="0" y="21234"/>
                </a:lnTo>
                <a:lnTo>
                  <a:pt x="21221" y="42443"/>
                </a:lnTo>
                <a:lnTo>
                  <a:pt x="42443" y="21234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1425288" y="620607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4" y="0"/>
                </a:moveTo>
                <a:lnTo>
                  <a:pt x="0" y="19646"/>
                </a:lnTo>
                <a:lnTo>
                  <a:pt x="19634" y="39293"/>
                </a:lnTo>
                <a:lnTo>
                  <a:pt x="39281" y="19646"/>
                </a:lnTo>
                <a:lnTo>
                  <a:pt x="196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1426875" y="609339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8046" y="0"/>
                </a:moveTo>
                <a:lnTo>
                  <a:pt x="0" y="18059"/>
                </a:lnTo>
                <a:lnTo>
                  <a:pt x="18046" y="36118"/>
                </a:lnTo>
                <a:lnTo>
                  <a:pt x="36118" y="18059"/>
                </a:lnTo>
                <a:lnTo>
                  <a:pt x="180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1427815" y="598009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06" y="0"/>
                </a:moveTo>
                <a:lnTo>
                  <a:pt x="0" y="17106"/>
                </a:lnTo>
                <a:lnTo>
                  <a:pt x="17106" y="34201"/>
                </a:lnTo>
                <a:lnTo>
                  <a:pt x="34226" y="17106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1428463" y="586642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459" y="0"/>
                </a:moveTo>
                <a:lnTo>
                  <a:pt x="0" y="16497"/>
                </a:lnTo>
                <a:lnTo>
                  <a:pt x="16459" y="32994"/>
                </a:lnTo>
                <a:lnTo>
                  <a:pt x="32956" y="16497"/>
                </a:lnTo>
                <a:lnTo>
                  <a:pt x="164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1430050" y="575376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871" y="0"/>
                </a:moveTo>
                <a:lnTo>
                  <a:pt x="0" y="14884"/>
                </a:lnTo>
                <a:lnTo>
                  <a:pt x="14871" y="29794"/>
                </a:lnTo>
                <a:lnTo>
                  <a:pt x="29768" y="14884"/>
                </a:lnTo>
                <a:lnTo>
                  <a:pt x="148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1430355" y="563981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66"/>
                </a:lnTo>
                <a:lnTo>
                  <a:pt x="14566" y="29146"/>
                </a:lnTo>
                <a:lnTo>
                  <a:pt x="29146" y="14566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1431307" y="552649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614" y="0"/>
                </a:moveTo>
                <a:lnTo>
                  <a:pt x="0" y="13639"/>
                </a:lnTo>
                <a:lnTo>
                  <a:pt x="13614" y="27254"/>
                </a:lnTo>
                <a:lnTo>
                  <a:pt x="27254" y="13639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1432260" y="54132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1433200" y="529986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1433200" y="518559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1433517" y="50716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1434139" y="49580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77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1434482" y="484406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39" y="0"/>
                </a:moveTo>
                <a:lnTo>
                  <a:pt x="0" y="10464"/>
                </a:lnTo>
                <a:lnTo>
                  <a:pt x="10439" y="20904"/>
                </a:lnTo>
                <a:lnTo>
                  <a:pt x="20904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1434787" y="47301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1434787" y="461582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1435422" y="450220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9011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1435422" y="43879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9011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1435422" y="427367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9011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1435422" y="41593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9011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1435422" y="40451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9011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1435422" y="393087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9011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435422" y="381659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9011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435422" y="370232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9011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1435422" y="35880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9011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1435422" y="347379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9011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1435422" y="335954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11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1435117" y="324494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08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1435117" y="313069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04"/>
                </a:lnTo>
                <a:lnTo>
                  <a:pt x="9804" y="19621"/>
                </a:lnTo>
                <a:lnTo>
                  <a:pt x="19608" y="9804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1435117" y="301642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08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1434787" y="290182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1434787" y="27875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1434482" y="26729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39" y="0"/>
                </a:moveTo>
                <a:lnTo>
                  <a:pt x="0" y="10464"/>
                </a:lnTo>
                <a:lnTo>
                  <a:pt x="10439" y="20904"/>
                </a:lnTo>
                <a:lnTo>
                  <a:pt x="20904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1434139" y="255840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77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1433517" y="24434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1433200" y="232890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1433200" y="2214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1432565" y="209974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26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1432260" y="198514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74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1432260" y="187089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431307" y="17556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614" y="0"/>
                </a:moveTo>
                <a:lnTo>
                  <a:pt x="0" y="13627"/>
                </a:lnTo>
                <a:lnTo>
                  <a:pt x="13614" y="27241"/>
                </a:lnTo>
                <a:lnTo>
                  <a:pt x="27254" y="13627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430977" y="164108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1430355" y="152618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92"/>
                </a:lnTo>
                <a:lnTo>
                  <a:pt x="14566" y="29146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1430050" y="141158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14871" y="0"/>
                </a:moveTo>
                <a:lnTo>
                  <a:pt x="0" y="14909"/>
                </a:lnTo>
                <a:lnTo>
                  <a:pt x="14871" y="29819"/>
                </a:lnTo>
                <a:lnTo>
                  <a:pt x="29768" y="14909"/>
                </a:lnTo>
                <a:lnTo>
                  <a:pt x="148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1428463" y="129574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16459" y="0"/>
                </a:moveTo>
                <a:lnTo>
                  <a:pt x="0" y="16471"/>
                </a:lnTo>
                <a:lnTo>
                  <a:pt x="16459" y="32943"/>
                </a:lnTo>
                <a:lnTo>
                  <a:pt x="32956" y="16471"/>
                </a:lnTo>
                <a:lnTo>
                  <a:pt x="164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1532578" y="677044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619" y="0"/>
                </a:moveTo>
                <a:lnTo>
                  <a:pt x="0" y="26606"/>
                </a:lnTo>
                <a:lnTo>
                  <a:pt x="26619" y="53225"/>
                </a:lnTo>
                <a:lnTo>
                  <a:pt x="53238" y="26606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1533836" y="66574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74"/>
                </a:lnTo>
                <a:lnTo>
                  <a:pt x="25361" y="50723"/>
                </a:lnTo>
                <a:lnTo>
                  <a:pt x="50723" y="25374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1535741" y="6545093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31"/>
                </a:lnTo>
                <a:lnTo>
                  <a:pt x="23456" y="46875"/>
                </a:lnTo>
                <a:lnTo>
                  <a:pt x="46901" y="23431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1537023" y="643208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1538903" y="631971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81"/>
                </a:lnTo>
                <a:lnTo>
                  <a:pt x="20294" y="40551"/>
                </a:lnTo>
                <a:lnTo>
                  <a:pt x="40576" y="20281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1540186" y="620670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1541468" y="609371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29" y="0"/>
                </a:moveTo>
                <a:lnTo>
                  <a:pt x="0" y="17741"/>
                </a:lnTo>
                <a:lnTo>
                  <a:pt x="17729" y="35496"/>
                </a:lnTo>
                <a:lnTo>
                  <a:pt x="35458" y="17741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1542713" y="598070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69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1543043" y="586677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54"/>
                </a:lnTo>
                <a:lnTo>
                  <a:pt x="16154" y="32296"/>
                </a:lnTo>
                <a:lnTo>
                  <a:pt x="32308" y="16154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1544618" y="575409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46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1544935" y="564014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36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1546205" y="552712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1546523" y="54132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1547463" y="529986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1547793" y="518591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1548110" y="507196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1548745" y="495833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452" y="0"/>
                </a:moveTo>
                <a:lnTo>
                  <a:pt x="0" y="10439"/>
                </a:lnTo>
                <a:lnTo>
                  <a:pt x="10452" y="20904"/>
                </a:lnTo>
                <a:lnTo>
                  <a:pt x="20904" y="10439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1549050" y="4844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1549380" y="47304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21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1549050" y="461582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1549698" y="450220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8999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1549698" y="43879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8999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1549698" y="427367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1549698" y="41593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1549698" y="40451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1549698" y="393087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1549698" y="381659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1549698" y="370232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8999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1549698" y="35880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1549698" y="347379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8999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1549698" y="335954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1549698" y="32452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1549698" y="313102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74"/>
                </a:lnTo>
                <a:lnTo>
                  <a:pt x="9499" y="18973"/>
                </a:lnTo>
                <a:lnTo>
                  <a:pt x="18999" y="947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1549698" y="301674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1549380" y="290214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21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1549380" y="278787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21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1549050" y="267329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1548415" y="255840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1548110" y="244380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1547793" y="232920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1547463" y="2214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1547463" y="210038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1546840" y="198546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44"/>
                </a:lnTo>
                <a:lnTo>
                  <a:pt x="12357" y="24726"/>
                </a:lnTo>
                <a:lnTo>
                  <a:pt x="24701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1546523" y="187089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1546205" y="175629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545570" y="164140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54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1544935" y="152650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36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1544618" y="141190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1543348" y="129636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1646854" y="677044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40">
                <a:moveTo>
                  <a:pt x="26606" y="0"/>
                </a:moveTo>
                <a:lnTo>
                  <a:pt x="0" y="26606"/>
                </a:lnTo>
                <a:lnTo>
                  <a:pt x="26606" y="53225"/>
                </a:lnTo>
                <a:lnTo>
                  <a:pt x="53225" y="26606"/>
                </a:lnTo>
                <a:lnTo>
                  <a:pt x="266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1647794" y="6657131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1650017" y="6545093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90">
                <a:moveTo>
                  <a:pt x="23444" y="0"/>
                </a:moveTo>
                <a:lnTo>
                  <a:pt x="0" y="23431"/>
                </a:lnTo>
                <a:lnTo>
                  <a:pt x="23444" y="46875"/>
                </a:lnTo>
                <a:lnTo>
                  <a:pt x="46901" y="23431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1651579" y="643240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882" y="0"/>
                </a:moveTo>
                <a:lnTo>
                  <a:pt x="0" y="21843"/>
                </a:lnTo>
                <a:lnTo>
                  <a:pt x="21882" y="43726"/>
                </a:lnTo>
                <a:lnTo>
                  <a:pt x="43751" y="21843"/>
                </a:lnTo>
                <a:lnTo>
                  <a:pt x="218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1653814" y="632035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46" y="0"/>
                </a:moveTo>
                <a:lnTo>
                  <a:pt x="0" y="19646"/>
                </a:lnTo>
                <a:lnTo>
                  <a:pt x="19646" y="39268"/>
                </a:lnTo>
                <a:lnTo>
                  <a:pt x="39306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1654754" y="620702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707" y="0"/>
                </a:moveTo>
                <a:lnTo>
                  <a:pt x="0" y="18694"/>
                </a:lnTo>
                <a:lnTo>
                  <a:pt x="18707" y="37376"/>
                </a:lnTo>
                <a:lnTo>
                  <a:pt x="37401" y="18694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1655401" y="609339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18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1657294" y="598102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67" y="0"/>
                </a:moveTo>
                <a:lnTo>
                  <a:pt x="0" y="16179"/>
                </a:lnTo>
                <a:lnTo>
                  <a:pt x="16167" y="32321"/>
                </a:lnTo>
                <a:lnTo>
                  <a:pt x="32308" y="16179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1657929" y="586740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64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1659199" y="575439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1659516" y="564044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901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1660469" y="552712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1660799" y="54132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1661726" y="529986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44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1662374" y="518623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99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1662678" y="507229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1663326" y="49586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81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1663326" y="4844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663961" y="47307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9024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1663644" y="46161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1663644" y="45018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1663961" y="43879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4"/>
                </a:lnTo>
                <a:lnTo>
                  <a:pt x="9499" y="19024"/>
                </a:lnTo>
                <a:lnTo>
                  <a:pt x="19024" y="952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1663961" y="427367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9024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1664596" y="416004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1664596" y="404577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1664596" y="39315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29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1664279" y="381694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82" y="0"/>
                </a:moveTo>
                <a:lnTo>
                  <a:pt x="0" y="9169"/>
                </a:lnTo>
                <a:lnTo>
                  <a:pt x="9182" y="18351"/>
                </a:lnTo>
                <a:lnTo>
                  <a:pt x="18364" y="9169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1664279" y="370267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82" y="0"/>
                </a:moveTo>
                <a:lnTo>
                  <a:pt x="0" y="9169"/>
                </a:lnTo>
                <a:lnTo>
                  <a:pt x="9182" y="18351"/>
                </a:lnTo>
                <a:lnTo>
                  <a:pt x="18364" y="9169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1664596" y="35887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29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1664596" y="347444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1664596" y="336017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1663961" y="32452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24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1663961" y="313102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74"/>
                </a:lnTo>
                <a:lnTo>
                  <a:pt x="9499" y="18973"/>
                </a:lnTo>
                <a:lnTo>
                  <a:pt x="19024" y="947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1663961" y="301674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24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1663644" y="290214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34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1663326" y="27875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1662996" y="26729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64" y="0"/>
                </a:moveTo>
                <a:lnTo>
                  <a:pt x="0" y="10464"/>
                </a:lnTo>
                <a:lnTo>
                  <a:pt x="10464" y="20904"/>
                </a:lnTo>
                <a:lnTo>
                  <a:pt x="20916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1662996" y="255870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16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1662678" y="244413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1662069" y="232920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91" y="0"/>
                </a:moveTo>
                <a:lnTo>
                  <a:pt x="0" y="11417"/>
                </a:lnTo>
                <a:lnTo>
                  <a:pt x="11391" y="22821"/>
                </a:lnTo>
                <a:lnTo>
                  <a:pt x="22796" y="11417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1661726" y="2214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44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1661726" y="210038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44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1661104" y="198546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26"/>
                </a:lnTo>
                <a:lnTo>
                  <a:pt x="24726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1660799" y="187089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1660469" y="175629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5996"/>
                </a:lnTo>
                <a:lnTo>
                  <a:pt x="25984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1660151" y="164171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1659199" y="152650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1658894" y="141190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33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1657929" y="129669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5532" y="0"/>
                </a:moveTo>
                <a:lnTo>
                  <a:pt x="0" y="15519"/>
                </a:lnTo>
                <a:lnTo>
                  <a:pt x="15532" y="31051"/>
                </a:lnTo>
                <a:lnTo>
                  <a:pt x="31064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1761421" y="6770755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5" h="52704">
                <a:moveTo>
                  <a:pt x="26301" y="0"/>
                </a:moveTo>
                <a:lnTo>
                  <a:pt x="0" y="26301"/>
                </a:lnTo>
                <a:lnTo>
                  <a:pt x="26301" y="52616"/>
                </a:lnTo>
                <a:lnTo>
                  <a:pt x="52603" y="26301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1762374" y="66574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711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1764278" y="6545093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90">
                <a:moveTo>
                  <a:pt x="23444" y="0"/>
                </a:moveTo>
                <a:lnTo>
                  <a:pt x="0" y="23431"/>
                </a:lnTo>
                <a:lnTo>
                  <a:pt x="23444" y="46875"/>
                </a:lnTo>
                <a:lnTo>
                  <a:pt x="46901" y="23431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1766196" y="643271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526" y="0"/>
                </a:moveTo>
                <a:lnTo>
                  <a:pt x="0" y="21539"/>
                </a:lnTo>
                <a:lnTo>
                  <a:pt x="21526" y="43091"/>
                </a:lnTo>
                <a:lnTo>
                  <a:pt x="43065" y="21539"/>
                </a:lnTo>
                <a:lnTo>
                  <a:pt x="215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1768076" y="632035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46" y="0"/>
                </a:moveTo>
                <a:lnTo>
                  <a:pt x="0" y="19646"/>
                </a:lnTo>
                <a:lnTo>
                  <a:pt x="19646" y="39268"/>
                </a:lnTo>
                <a:lnTo>
                  <a:pt x="39306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1769041" y="620702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681" y="0"/>
                </a:moveTo>
                <a:lnTo>
                  <a:pt x="0" y="18694"/>
                </a:lnTo>
                <a:lnTo>
                  <a:pt x="18681" y="37376"/>
                </a:lnTo>
                <a:lnTo>
                  <a:pt x="37388" y="18694"/>
                </a:lnTo>
                <a:lnTo>
                  <a:pt x="186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1769993" y="609371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729" y="0"/>
                </a:moveTo>
                <a:lnTo>
                  <a:pt x="0" y="17741"/>
                </a:lnTo>
                <a:lnTo>
                  <a:pt x="17729" y="35496"/>
                </a:lnTo>
                <a:lnTo>
                  <a:pt x="35471" y="17741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1771886" y="598135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73"/>
                </a:lnTo>
                <a:lnTo>
                  <a:pt x="31673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1772203" y="586740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19" y="0"/>
                </a:moveTo>
                <a:lnTo>
                  <a:pt x="0" y="15519"/>
                </a:lnTo>
                <a:lnTo>
                  <a:pt x="15519" y="31051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1773473" y="575439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1773778" y="564044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901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1775061" y="552745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23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1775353" y="541350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69" y="0"/>
                </a:moveTo>
                <a:lnTo>
                  <a:pt x="0" y="12344"/>
                </a:lnTo>
                <a:lnTo>
                  <a:pt x="12369" y="24701"/>
                </a:lnTo>
                <a:lnTo>
                  <a:pt x="24739" y="12344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1776331" y="530016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91" y="0"/>
                </a:moveTo>
                <a:lnTo>
                  <a:pt x="0" y="11417"/>
                </a:lnTo>
                <a:lnTo>
                  <a:pt x="11391" y="22821"/>
                </a:lnTo>
                <a:lnTo>
                  <a:pt x="22796" y="11417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1776648" y="518623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74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1776953" y="507229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64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1777588" y="49586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81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1777588" y="4844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1778236" y="47307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525"/>
                </a:lnTo>
                <a:lnTo>
                  <a:pt x="9486" y="19050"/>
                </a:lnTo>
                <a:lnTo>
                  <a:pt x="18999" y="9525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1778236" y="461647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99"/>
                </a:lnTo>
                <a:lnTo>
                  <a:pt x="9486" y="19024"/>
                </a:lnTo>
                <a:lnTo>
                  <a:pt x="18999" y="9499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1778236" y="450220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524"/>
                </a:lnTo>
                <a:lnTo>
                  <a:pt x="9486" y="19024"/>
                </a:lnTo>
                <a:lnTo>
                  <a:pt x="18999" y="9524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1778236" y="43879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524"/>
                </a:lnTo>
                <a:lnTo>
                  <a:pt x="9486" y="19024"/>
                </a:lnTo>
                <a:lnTo>
                  <a:pt x="18999" y="9524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1778236" y="427367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99"/>
                </a:lnTo>
                <a:lnTo>
                  <a:pt x="9486" y="19024"/>
                </a:lnTo>
                <a:lnTo>
                  <a:pt x="18999" y="9499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1778871" y="416004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29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1778871" y="404577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54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1778871" y="39315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29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1778541" y="381694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82" y="0"/>
                </a:moveTo>
                <a:lnTo>
                  <a:pt x="0" y="9169"/>
                </a:lnTo>
                <a:lnTo>
                  <a:pt x="9182" y="18351"/>
                </a:lnTo>
                <a:lnTo>
                  <a:pt x="18376" y="9169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1778541" y="370267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82" y="0"/>
                </a:moveTo>
                <a:lnTo>
                  <a:pt x="0" y="9169"/>
                </a:lnTo>
                <a:lnTo>
                  <a:pt x="9182" y="18351"/>
                </a:lnTo>
                <a:lnTo>
                  <a:pt x="18376" y="9169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1778871" y="35887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29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1778871" y="347444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29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1778871" y="336017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54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1778236" y="32452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99"/>
                </a:lnTo>
                <a:lnTo>
                  <a:pt x="9486" y="18999"/>
                </a:lnTo>
                <a:lnTo>
                  <a:pt x="18999" y="9499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1778236" y="313102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74"/>
                </a:lnTo>
                <a:lnTo>
                  <a:pt x="9486" y="18973"/>
                </a:lnTo>
                <a:lnTo>
                  <a:pt x="18999" y="9474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1778236" y="301674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99"/>
                </a:lnTo>
                <a:lnTo>
                  <a:pt x="9486" y="18999"/>
                </a:lnTo>
                <a:lnTo>
                  <a:pt x="18999" y="9499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1778236" y="29024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99"/>
                </a:lnTo>
                <a:lnTo>
                  <a:pt x="9486" y="18999"/>
                </a:lnTo>
                <a:lnTo>
                  <a:pt x="18999" y="9499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1777588" y="27875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1777588" y="267329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1777588" y="25590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1776953" y="244413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64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1776648" y="232953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99"/>
                </a:lnTo>
                <a:lnTo>
                  <a:pt x="22174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1776331" y="221495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91" y="0"/>
                </a:moveTo>
                <a:lnTo>
                  <a:pt x="0" y="11417"/>
                </a:lnTo>
                <a:lnTo>
                  <a:pt x="11391" y="22821"/>
                </a:lnTo>
                <a:lnTo>
                  <a:pt x="22796" y="11417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1776013" y="210038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09" y="0"/>
                </a:moveTo>
                <a:lnTo>
                  <a:pt x="0" y="11709"/>
                </a:lnTo>
                <a:lnTo>
                  <a:pt x="11709" y="23418"/>
                </a:lnTo>
                <a:lnTo>
                  <a:pt x="23444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1775353" y="198546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69" y="0"/>
                </a:moveTo>
                <a:lnTo>
                  <a:pt x="0" y="12344"/>
                </a:lnTo>
                <a:lnTo>
                  <a:pt x="12369" y="24726"/>
                </a:lnTo>
                <a:lnTo>
                  <a:pt x="24739" y="12344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1775061" y="187089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23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1775061" y="175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23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1774426" y="164171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1773778" y="152680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944" y="0"/>
                </a:moveTo>
                <a:lnTo>
                  <a:pt x="0" y="13957"/>
                </a:lnTo>
                <a:lnTo>
                  <a:pt x="13944" y="27901"/>
                </a:lnTo>
                <a:lnTo>
                  <a:pt x="27901" y="13957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1773168" y="141190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4554" y="0"/>
                </a:moveTo>
                <a:lnTo>
                  <a:pt x="0" y="14592"/>
                </a:lnTo>
                <a:lnTo>
                  <a:pt x="14554" y="29171"/>
                </a:lnTo>
                <a:lnTo>
                  <a:pt x="29133" y="14592"/>
                </a:lnTo>
                <a:lnTo>
                  <a:pt x="145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1772203" y="129669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5519" y="0"/>
                </a:moveTo>
                <a:lnTo>
                  <a:pt x="0" y="15519"/>
                </a:lnTo>
                <a:lnTo>
                  <a:pt x="15519" y="31051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1876319" y="677140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46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1876954" y="66577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5031" y="0"/>
                </a:moveTo>
                <a:lnTo>
                  <a:pt x="0" y="25019"/>
                </a:lnTo>
                <a:lnTo>
                  <a:pt x="25031" y="50050"/>
                </a:lnTo>
                <a:lnTo>
                  <a:pt x="50076" y="25019"/>
                </a:lnTo>
                <a:lnTo>
                  <a:pt x="250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1879494" y="6546030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2491" y="0"/>
                </a:moveTo>
                <a:lnTo>
                  <a:pt x="0" y="22504"/>
                </a:lnTo>
                <a:lnTo>
                  <a:pt x="22491" y="44996"/>
                </a:lnTo>
                <a:lnTo>
                  <a:pt x="44996" y="22504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1880764" y="643301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4" h="42545">
                <a:moveTo>
                  <a:pt x="21221" y="0"/>
                </a:moveTo>
                <a:lnTo>
                  <a:pt x="0" y="21234"/>
                </a:lnTo>
                <a:lnTo>
                  <a:pt x="21221" y="42468"/>
                </a:lnTo>
                <a:lnTo>
                  <a:pt x="42481" y="21234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1882669" y="632065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16" y="0"/>
                </a:moveTo>
                <a:lnTo>
                  <a:pt x="0" y="19354"/>
                </a:lnTo>
                <a:lnTo>
                  <a:pt x="19316" y="38671"/>
                </a:lnTo>
                <a:lnTo>
                  <a:pt x="38646" y="19354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1883926" y="620766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44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1884879" y="60943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17106" y="0"/>
                </a:moveTo>
                <a:lnTo>
                  <a:pt x="0" y="17081"/>
                </a:lnTo>
                <a:lnTo>
                  <a:pt x="17106" y="34201"/>
                </a:lnTo>
                <a:lnTo>
                  <a:pt x="34226" y="17081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1886454" y="598167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32" y="0"/>
                </a:moveTo>
                <a:lnTo>
                  <a:pt x="0" y="15519"/>
                </a:lnTo>
                <a:lnTo>
                  <a:pt x="15532" y="31026"/>
                </a:lnTo>
                <a:lnTo>
                  <a:pt x="31076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1887114" y="586801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14871" y="0"/>
                </a:moveTo>
                <a:lnTo>
                  <a:pt x="0" y="14909"/>
                </a:lnTo>
                <a:lnTo>
                  <a:pt x="14871" y="29794"/>
                </a:lnTo>
                <a:lnTo>
                  <a:pt x="29781" y="14909"/>
                </a:lnTo>
                <a:lnTo>
                  <a:pt x="148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1887736" y="575439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24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1888689" y="564107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1889324" y="552745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1890276" y="54141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09" y="0"/>
                </a:moveTo>
                <a:lnTo>
                  <a:pt x="0" y="11709"/>
                </a:lnTo>
                <a:lnTo>
                  <a:pt x="11709" y="23418"/>
                </a:lnTo>
                <a:lnTo>
                  <a:pt x="23456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1890911" y="53004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74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1890911" y="518623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74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1891216" y="507229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26"/>
                </a:lnTo>
                <a:lnTo>
                  <a:pt x="21564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1891851" y="49586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81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1891851" y="4844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1892499" y="47307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525"/>
                </a:lnTo>
                <a:lnTo>
                  <a:pt x="9486" y="19050"/>
                </a:lnTo>
                <a:lnTo>
                  <a:pt x="18986" y="9525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1892499" y="461647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99"/>
                </a:lnTo>
                <a:lnTo>
                  <a:pt x="9486" y="19024"/>
                </a:lnTo>
                <a:lnTo>
                  <a:pt x="18986" y="9499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1892499" y="450220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524"/>
                </a:lnTo>
                <a:lnTo>
                  <a:pt x="9486" y="19024"/>
                </a:lnTo>
                <a:lnTo>
                  <a:pt x="18986" y="9524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1893134" y="4388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54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1893134" y="427432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29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1893134" y="416004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29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893134" y="404577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54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893134" y="39315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29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893134" y="381724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29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893134" y="370297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29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1893134" y="35887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29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1893134" y="347444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29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1893134" y="336017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54"/>
                </a:lnTo>
                <a:lnTo>
                  <a:pt x="17729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1893134" y="32459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29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1893134" y="31316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29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1892804" y="301704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82" y="0"/>
                </a:moveTo>
                <a:lnTo>
                  <a:pt x="0" y="9194"/>
                </a:lnTo>
                <a:lnTo>
                  <a:pt x="9182" y="18376"/>
                </a:lnTo>
                <a:lnTo>
                  <a:pt x="18376" y="9194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1892499" y="29024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99"/>
                </a:lnTo>
                <a:lnTo>
                  <a:pt x="9486" y="18999"/>
                </a:lnTo>
                <a:lnTo>
                  <a:pt x="18986" y="9499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1892499" y="278819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86" y="0"/>
                </a:moveTo>
                <a:lnTo>
                  <a:pt x="0" y="9499"/>
                </a:lnTo>
                <a:lnTo>
                  <a:pt x="9486" y="18999"/>
                </a:lnTo>
                <a:lnTo>
                  <a:pt x="18986" y="9499"/>
                </a:lnTo>
                <a:lnTo>
                  <a:pt x="94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1891851" y="267329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1891851" y="25590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1891546" y="244443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39" y="0"/>
                </a:moveTo>
                <a:lnTo>
                  <a:pt x="0" y="10464"/>
                </a:lnTo>
                <a:lnTo>
                  <a:pt x="10439" y="20929"/>
                </a:lnTo>
                <a:lnTo>
                  <a:pt x="20904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1891216" y="232985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69" y="0"/>
                </a:moveTo>
                <a:lnTo>
                  <a:pt x="0" y="10756"/>
                </a:lnTo>
                <a:lnTo>
                  <a:pt x="10769" y="21551"/>
                </a:lnTo>
                <a:lnTo>
                  <a:pt x="21564" y="10756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1890911" y="221528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74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1890594" y="210068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391" y="0"/>
                </a:moveTo>
                <a:lnTo>
                  <a:pt x="0" y="11417"/>
                </a:lnTo>
                <a:lnTo>
                  <a:pt x="11391" y="22821"/>
                </a:lnTo>
                <a:lnTo>
                  <a:pt x="22796" y="11417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890276" y="198610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09" y="0"/>
                </a:moveTo>
                <a:lnTo>
                  <a:pt x="0" y="11709"/>
                </a:lnTo>
                <a:lnTo>
                  <a:pt x="11709" y="23444"/>
                </a:lnTo>
                <a:lnTo>
                  <a:pt x="23456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1889641" y="1871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44" y="0"/>
                </a:moveTo>
                <a:lnTo>
                  <a:pt x="0" y="12369"/>
                </a:lnTo>
                <a:lnTo>
                  <a:pt x="12344" y="24726"/>
                </a:lnTo>
                <a:lnTo>
                  <a:pt x="24714" y="12369"/>
                </a:lnTo>
                <a:lnTo>
                  <a:pt x="123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1889324" y="175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1889324" y="164234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1888371" y="152713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13614" y="0"/>
                </a:moveTo>
                <a:lnTo>
                  <a:pt x="0" y="13639"/>
                </a:lnTo>
                <a:lnTo>
                  <a:pt x="13614" y="27254"/>
                </a:lnTo>
                <a:lnTo>
                  <a:pt x="27254" y="13639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1887736" y="141223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24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1887114" y="129733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14871" y="0"/>
                </a:moveTo>
                <a:lnTo>
                  <a:pt x="0" y="14884"/>
                </a:lnTo>
                <a:lnTo>
                  <a:pt x="14871" y="29794"/>
                </a:lnTo>
                <a:lnTo>
                  <a:pt x="29781" y="14884"/>
                </a:lnTo>
                <a:lnTo>
                  <a:pt x="148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1990594" y="677140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33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1991546" y="6658068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24714" y="0"/>
                </a:moveTo>
                <a:lnTo>
                  <a:pt x="0" y="24739"/>
                </a:lnTo>
                <a:lnTo>
                  <a:pt x="24714" y="49441"/>
                </a:lnTo>
                <a:lnTo>
                  <a:pt x="49428" y="24739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1994086" y="654635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1995039" y="643301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4" h="42545">
                <a:moveTo>
                  <a:pt x="21221" y="0"/>
                </a:moveTo>
                <a:lnTo>
                  <a:pt x="0" y="21234"/>
                </a:lnTo>
                <a:lnTo>
                  <a:pt x="21221" y="42468"/>
                </a:lnTo>
                <a:lnTo>
                  <a:pt x="42456" y="21234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1996944" y="632065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16" y="0"/>
                </a:moveTo>
                <a:lnTo>
                  <a:pt x="0" y="19354"/>
                </a:lnTo>
                <a:lnTo>
                  <a:pt x="19316" y="38671"/>
                </a:lnTo>
                <a:lnTo>
                  <a:pt x="38646" y="19354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1998201" y="620766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44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1999763" y="609497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497" y="0"/>
                </a:moveTo>
                <a:lnTo>
                  <a:pt x="0" y="16471"/>
                </a:lnTo>
                <a:lnTo>
                  <a:pt x="16497" y="32969"/>
                </a:lnTo>
                <a:lnTo>
                  <a:pt x="32994" y="16471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2000741" y="598167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19" y="0"/>
                </a:moveTo>
                <a:lnTo>
                  <a:pt x="0" y="15519"/>
                </a:lnTo>
                <a:lnTo>
                  <a:pt x="15519" y="31026"/>
                </a:lnTo>
                <a:lnTo>
                  <a:pt x="31051" y="15519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2001681" y="586834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59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2002316" y="575471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2003281" y="564137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79" y="0"/>
                </a:moveTo>
                <a:lnTo>
                  <a:pt x="0" y="13004"/>
                </a:lnTo>
                <a:lnTo>
                  <a:pt x="12979" y="26022"/>
                </a:lnTo>
                <a:lnTo>
                  <a:pt x="25971" y="13004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2003903" y="552777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26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2004538" y="54141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2005173" y="53004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2005465" y="518656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94" y="0"/>
                </a:moveTo>
                <a:lnTo>
                  <a:pt x="0" y="10756"/>
                </a:lnTo>
                <a:lnTo>
                  <a:pt x="10794" y="21526"/>
                </a:lnTo>
                <a:lnTo>
                  <a:pt x="21577" y="10756"/>
                </a:lnTo>
                <a:lnTo>
                  <a:pt x="107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2006113" y="50729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2006113" y="49586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2006456" y="48447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04" y="0"/>
                </a:moveTo>
                <a:lnTo>
                  <a:pt x="0" y="9829"/>
                </a:lnTo>
                <a:lnTo>
                  <a:pt x="9804" y="19646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2006761" y="47307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2007066" y="461680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2007066" y="45025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69"/>
                </a:lnTo>
                <a:lnTo>
                  <a:pt x="9194" y="18351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2007383" y="4388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2007383" y="427432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2007383" y="416004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2007383" y="404577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2007383" y="39315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2007713" y="381753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47" y="0"/>
                </a:moveTo>
                <a:lnTo>
                  <a:pt x="0" y="8585"/>
                </a:lnTo>
                <a:lnTo>
                  <a:pt x="8547" y="17145"/>
                </a:lnTo>
                <a:lnTo>
                  <a:pt x="17132" y="8585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2007713" y="370326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47" y="0"/>
                </a:moveTo>
                <a:lnTo>
                  <a:pt x="0" y="8585"/>
                </a:lnTo>
                <a:lnTo>
                  <a:pt x="8547" y="17144"/>
                </a:lnTo>
                <a:lnTo>
                  <a:pt x="17132" y="8585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2007383" y="35887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2007383" y="347444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2007383" y="336017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2007383" y="32459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2007383" y="31316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2007066" y="301704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94"/>
                </a:lnTo>
                <a:lnTo>
                  <a:pt x="9194" y="18376"/>
                </a:lnTo>
                <a:lnTo>
                  <a:pt x="18389" y="9194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2007066" y="29027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2006761" y="278819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2006456" y="267362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04" y="0"/>
                </a:moveTo>
                <a:lnTo>
                  <a:pt x="0" y="9829"/>
                </a:lnTo>
                <a:lnTo>
                  <a:pt x="9804" y="19621"/>
                </a:lnTo>
                <a:lnTo>
                  <a:pt x="19621" y="9829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2006113" y="25590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2006113" y="244474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2005808" y="233018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52" y="0"/>
                </a:moveTo>
                <a:lnTo>
                  <a:pt x="0" y="10439"/>
                </a:lnTo>
                <a:lnTo>
                  <a:pt x="10452" y="20904"/>
                </a:lnTo>
                <a:lnTo>
                  <a:pt x="20904" y="10439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2005173" y="221528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2004856" y="210068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2004538" y="198610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2004234" y="187152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53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2003586" y="175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2003586" y="164234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2002938" y="152744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44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2002011" y="141223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2001376" y="129733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94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2104869" y="677140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20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2105809" y="6658068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24726" y="0"/>
                </a:moveTo>
                <a:lnTo>
                  <a:pt x="0" y="24739"/>
                </a:lnTo>
                <a:lnTo>
                  <a:pt x="24726" y="49441"/>
                </a:lnTo>
                <a:lnTo>
                  <a:pt x="49441" y="24739"/>
                </a:lnTo>
                <a:lnTo>
                  <a:pt x="247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2108337" y="654635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99" y="0"/>
                </a:moveTo>
                <a:lnTo>
                  <a:pt x="0" y="22174"/>
                </a:lnTo>
                <a:lnTo>
                  <a:pt x="22199" y="44348"/>
                </a:lnTo>
                <a:lnTo>
                  <a:pt x="44373" y="22174"/>
                </a:lnTo>
                <a:lnTo>
                  <a:pt x="221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2109302" y="643301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4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43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2111207" y="632065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29" y="0"/>
                </a:moveTo>
                <a:lnTo>
                  <a:pt x="0" y="19354"/>
                </a:lnTo>
                <a:lnTo>
                  <a:pt x="19329" y="38671"/>
                </a:lnTo>
                <a:lnTo>
                  <a:pt x="38646" y="19354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2112464" y="620766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31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2114039" y="609497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497" y="0"/>
                </a:moveTo>
                <a:lnTo>
                  <a:pt x="0" y="16471"/>
                </a:lnTo>
                <a:lnTo>
                  <a:pt x="16497" y="32969"/>
                </a:lnTo>
                <a:lnTo>
                  <a:pt x="32981" y="16471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2115004" y="598167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32" y="0"/>
                </a:moveTo>
                <a:lnTo>
                  <a:pt x="0" y="15519"/>
                </a:lnTo>
                <a:lnTo>
                  <a:pt x="15532" y="31026"/>
                </a:lnTo>
                <a:lnTo>
                  <a:pt x="31038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2115957" y="586834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2116566" y="575471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69" y="0"/>
                </a:moveTo>
                <a:lnTo>
                  <a:pt x="0" y="13931"/>
                </a:lnTo>
                <a:lnTo>
                  <a:pt x="13969" y="27901"/>
                </a:lnTo>
                <a:lnTo>
                  <a:pt x="27914" y="13931"/>
                </a:lnTo>
                <a:lnTo>
                  <a:pt x="139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2117544" y="564137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6022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2118167" y="552777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69" y="0"/>
                </a:moveTo>
                <a:lnTo>
                  <a:pt x="0" y="12344"/>
                </a:lnTo>
                <a:lnTo>
                  <a:pt x="12369" y="24701"/>
                </a:lnTo>
                <a:lnTo>
                  <a:pt x="24726" y="12344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2118814" y="54141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2119436" y="53004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2119754" y="518656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2120389" y="50729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2120389" y="49586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81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2120719" y="48447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21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2121011" y="47307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525"/>
                </a:lnTo>
                <a:lnTo>
                  <a:pt x="9525" y="19050"/>
                </a:lnTo>
                <a:lnTo>
                  <a:pt x="19024" y="9525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2121342" y="461680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2121342" y="45025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69"/>
                </a:lnTo>
                <a:lnTo>
                  <a:pt x="9194" y="18351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2121684" y="4388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54"/>
                </a:lnTo>
                <a:lnTo>
                  <a:pt x="17716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2121684" y="427432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16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2121684" y="416004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29"/>
                </a:lnTo>
                <a:lnTo>
                  <a:pt x="17716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2121684" y="404577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54"/>
                </a:lnTo>
                <a:lnTo>
                  <a:pt x="17716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2121684" y="39315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16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2121976" y="381753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59" y="0"/>
                </a:moveTo>
                <a:lnTo>
                  <a:pt x="0" y="8585"/>
                </a:lnTo>
                <a:lnTo>
                  <a:pt x="8559" y="17145"/>
                </a:lnTo>
                <a:lnTo>
                  <a:pt x="17119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2121976" y="370326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59" y="0"/>
                </a:moveTo>
                <a:lnTo>
                  <a:pt x="0" y="8585"/>
                </a:lnTo>
                <a:lnTo>
                  <a:pt x="8559" y="17144"/>
                </a:lnTo>
                <a:lnTo>
                  <a:pt x="17119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2121684" y="35887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16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2121684" y="347444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29"/>
                </a:lnTo>
                <a:lnTo>
                  <a:pt x="17716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2121684" y="336017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77"/>
                </a:lnTo>
                <a:lnTo>
                  <a:pt x="8851" y="17754"/>
                </a:lnTo>
                <a:lnTo>
                  <a:pt x="17716" y="8877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2121684" y="32459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16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2121684" y="31316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8851" y="0"/>
                </a:moveTo>
                <a:lnTo>
                  <a:pt x="0" y="8851"/>
                </a:lnTo>
                <a:lnTo>
                  <a:pt x="8851" y="17729"/>
                </a:lnTo>
                <a:lnTo>
                  <a:pt x="17716" y="8851"/>
                </a:lnTo>
                <a:lnTo>
                  <a:pt x="88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2121342" y="301704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94"/>
                </a:lnTo>
                <a:lnTo>
                  <a:pt x="9194" y="18376"/>
                </a:lnTo>
                <a:lnTo>
                  <a:pt x="18389" y="9194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2121342" y="29027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2121011" y="278819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99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2120719" y="267362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21"/>
                </a:lnTo>
                <a:lnTo>
                  <a:pt x="19621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2120719" y="255934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21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2120389" y="244474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2120097" y="233018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39" y="0"/>
                </a:moveTo>
                <a:lnTo>
                  <a:pt x="0" y="10439"/>
                </a:lnTo>
                <a:lnTo>
                  <a:pt x="10439" y="20904"/>
                </a:lnTo>
                <a:lnTo>
                  <a:pt x="20891" y="10439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2119436" y="221528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2119132" y="210068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2118814" y="198610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2118509" y="187152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66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2117862" y="175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2117862" y="164234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2117227" y="152744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2116274" y="141223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11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2115639" y="129733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14897" y="0"/>
                </a:moveTo>
                <a:lnTo>
                  <a:pt x="0" y="14884"/>
                </a:lnTo>
                <a:lnTo>
                  <a:pt x="14897" y="29794"/>
                </a:lnTo>
                <a:lnTo>
                  <a:pt x="29794" y="14884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2219133" y="677140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4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33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2220085" y="6658068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24714" y="0"/>
                </a:moveTo>
                <a:lnTo>
                  <a:pt x="0" y="24739"/>
                </a:lnTo>
                <a:lnTo>
                  <a:pt x="24714" y="49441"/>
                </a:lnTo>
                <a:lnTo>
                  <a:pt x="49428" y="24739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2222612" y="654635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74"/>
                </a:lnTo>
                <a:lnTo>
                  <a:pt x="22186" y="44348"/>
                </a:lnTo>
                <a:lnTo>
                  <a:pt x="44361" y="22174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2223565" y="643301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4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68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2225483" y="632065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19316" y="0"/>
                </a:moveTo>
                <a:lnTo>
                  <a:pt x="0" y="19354"/>
                </a:lnTo>
                <a:lnTo>
                  <a:pt x="19316" y="38671"/>
                </a:lnTo>
                <a:lnTo>
                  <a:pt x="38633" y="19354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2226740" y="620766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06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2228327" y="609497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471" y="0"/>
                </a:moveTo>
                <a:lnTo>
                  <a:pt x="0" y="16471"/>
                </a:lnTo>
                <a:lnTo>
                  <a:pt x="16471" y="32969"/>
                </a:lnTo>
                <a:lnTo>
                  <a:pt x="32956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2229267" y="598167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5532" y="0"/>
                </a:moveTo>
                <a:lnTo>
                  <a:pt x="0" y="15519"/>
                </a:lnTo>
                <a:lnTo>
                  <a:pt x="15532" y="31026"/>
                </a:lnTo>
                <a:lnTo>
                  <a:pt x="31051" y="15519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2230233" y="586834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66" y="0"/>
                </a:moveTo>
                <a:lnTo>
                  <a:pt x="0" y="14592"/>
                </a:lnTo>
                <a:lnTo>
                  <a:pt x="14566" y="29171"/>
                </a:lnTo>
                <a:lnTo>
                  <a:pt x="29146" y="14592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2230855" y="575471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44" y="0"/>
                </a:moveTo>
                <a:lnTo>
                  <a:pt x="0" y="13931"/>
                </a:lnTo>
                <a:lnTo>
                  <a:pt x="13944" y="27901"/>
                </a:lnTo>
                <a:lnTo>
                  <a:pt x="27889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2231807" y="564137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92" y="0"/>
                </a:moveTo>
                <a:lnTo>
                  <a:pt x="0" y="13004"/>
                </a:lnTo>
                <a:lnTo>
                  <a:pt x="12992" y="26022"/>
                </a:lnTo>
                <a:lnTo>
                  <a:pt x="25971" y="13004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2232442" y="552777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57" y="0"/>
                </a:moveTo>
                <a:lnTo>
                  <a:pt x="0" y="12344"/>
                </a:lnTo>
                <a:lnTo>
                  <a:pt x="12357" y="24701"/>
                </a:lnTo>
                <a:lnTo>
                  <a:pt x="24701" y="12344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2233077" y="54141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2233712" y="53004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61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2234017" y="518656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2234652" y="50729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2234652" y="49586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2234982" y="48447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46"/>
                </a:lnTo>
                <a:lnTo>
                  <a:pt x="19621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2235300" y="47307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2235605" y="461680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2235605" y="45025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69"/>
                </a:lnTo>
                <a:lnTo>
                  <a:pt x="9194" y="18351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2235935" y="4388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2235935" y="427432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2235935" y="416004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2235935" y="404577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2235935" y="39315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2236240" y="381753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59" y="0"/>
                </a:moveTo>
                <a:lnTo>
                  <a:pt x="0" y="8585"/>
                </a:lnTo>
                <a:lnTo>
                  <a:pt x="8559" y="17145"/>
                </a:lnTo>
                <a:lnTo>
                  <a:pt x="17106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2236240" y="370326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59" y="0"/>
                </a:moveTo>
                <a:lnTo>
                  <a:pt x="0" y="8585"/>
                </a:lnTo>
                <a:lnTo>
                  <a:pt x="8559" y="17144"/>
                </a:lnTo>
                <a:lnTo>
                  <a:pt x="17106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2236240" y="358901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06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2236240" y="347476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06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2235935" y="336017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2235935" y="32459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2235935" y="31316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2235605" y="301704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94"/>
                </a:lnTo>
                <a:lnTo>
                  <a:pt x="9194" y="18376"/>
                </a:lnTo>
                <a:lnTo>
                  <a:pt x="18389" y="9194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2235605" y="29027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194" y="0"/>
                </a:moveTo>
                <a:lnTo>
                  <a:pt x="0" y="9169"/>
                </a:lnTo>
                <a:lnTo>
                  <a:pt x="9194" y="18376"/>
                </a:lnTo>
                <a:lnTo>
                  <a:pt x="18389" y="9169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2235300" y="278819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2234982" y="267362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17" y="0"/>
                </a:moveTo>
                <a:lnTo>
                  <a:pt x="0" y="9829"/>
                </a:lnTo>
                <a:lnTo>
                  <a:pt x="9817" y="19621"/>
                </a:lnTo>
                <a:lnTo>
                  <a:pt x="19621" y="9829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2235300" y="255967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2234652" y="244474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2234347" y="233018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52" y="0"/>
                </a:moveTo>
                <a:lnTo>
                  <a:pt x="0" y="10439"/>
                </a:lnTo>
                <a:lnTo>
                  <a:pt x="10452" y="20904"/>
                </a:lnTo>
                <a:lnTo>
                  <a:pt x="20904" y="10439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2233712" y="221528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61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2233395" y="210068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2233077" y="198610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2232785" y="187152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2014" y="0"/>
                </a:moveTo>
                <a:lnTo>
                  <a:pt x="0" y="12052"/>
                </a:lnTo>
                <a:lnTo>
                  <a:pt x="12014" y="24079"/>
                </a:lnTo>
                <a:lnTo>
                  <a:pt x="24053" y="12052"/>
                </a:lnTo>
                <a:lnTo>
                  <a:pt x="120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2232112" y="175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61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2232112" y="164234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61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2231490" y="152744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2230537" y="141223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11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2229915" y="129733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81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2333712" y="677170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49"/>
                </a:lnTo>
                <a:lnTo>
                  <a:pt x="25361" y="50723"/>
                </a:lnTo>
                <a:lnTo>
                  <a:pt x="50711" y="25349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2335312" y="665901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87"/>
                </a:lnTo>
                <a:lnTo>
                  <a:pt x="23761" y="47548"/>
                </a:lnTo>
                <a:lnTo>
                  <a:pt x="47510" y="23787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2337192" y="654665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1882" y="0"/>
                </a:moveTo>
                <a:lnTo>
                  <a:pt x="0" y="21869"/>
                </a:lnTo>
                <a:lnTo>
                  <a:pt x="21882" y="43751"/>
                </a:lnTo>
                <a:lnTo>
                  <a:pt x="43738" y="21869"/>
                </a:lnTo>
                <a:lnTo>
                  <a:pt x="218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2338170" y="643334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0904" y="0"/>
                </a:moveTo>
                <a:lnTo>
                  <a:pt x="0" y="20916"/>
                </a:lnTo>
                <a:lnTo>
                  <a:pt x="20904" y="41821"/>
                </a:lnTo>
                <a:lnTo>
                  <a:pt x="41808" y="20916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2340049" y="632098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9024"/>
                </a:lnTo>
                <a:lnTo>
                  <a:pt x="19024" y="38023"/>
                </a:lnTo>
                <a:lnTo>
                  <a:pt x="38023" y="19024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2341332" y="620799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17741" y="0"/>
                </a:moveTo>
                <a:lnTo>
                  <a:pt x="0" y="17741"/>
                </a:lnTo>
                <a:lnTo>
                  <a:pt x="17741" y="35471"/>
                </a:lnTo>
                <a:lnTo>
                  <a:pt x="35471" y="17741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2342894" y="609530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6179" y="0"/>
                </a:moveTo>
                <a:lnTo>
                  <a:pt x="0" y="16154"/>
                </a:lnTo>
                <a:lnTo>
                  <a:pt x="16179" y="32296"/>
                </a:lnTo>
                <a:lnTo>
                  <a:pt x="32321" y="16154"/>
                </a:lnTo>
                <a:lnTo>
                  <a:pt x="161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2343859" y="598199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214" y="0"/>
                </a:moveTo>
                <a:lnTo>
                  <a:pt x="0" y="15214"/>
                </a:lnTo>
                <a:lnTo>
                  <a:pt x="15214" y="30391"/>
                </a:lnTo>
                <a:lnTo>
                  <a:pt x="30416" y="15214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2344494" y="586834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14579" y="0"/>
                </a:moveTo>
                <a:lnTo>
                  <a:pt x="0" y="14592"/>
                </a:lnTo>
                <a:lnTo>
                  <a:pt x="14579" y="29171"/>
                </a:lnTo>
                <a:lnTo>
                  <a:pt x="29146" y="14592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2345447" y="575504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2346399" y="564172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2347034" y="552809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2039" y="0"/>
                </a:moveTo>
                <a:lnTo>
                  <a:pt x="0" y="12039"/>
                </a:lnTo>
                <a:lnTo>
                  <a:pt x="12039" y="24066"/>
                </a:lnTo>
                <a:lnTo>
                  <a:pt x="24066" y="12039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2347669" y="541444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2347987" y="53004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2348292" y="518656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2348927" y="50729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2348927" y="49586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81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2349244" y="484470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29" y="0"/>
                </a:moveTo>
                <a:lnTo>
                  <a:pt x="0" y="9829"/>
                </a:lnTo>
                <a:lnTo>
                  <a:pt x="9829" y="19646"/>
                </a:lnTo>
                <a:lnTo>
                  <a:pt x="19634" y="9829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2349562" y="473072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50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2349854" y="461680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220" y="0"/>
                </a:moveTo>
                <a:lnTo>
                  <a:pt x="0" y="9169"/>
                </a:lnTo>
                <a:lnTo>
                  <a:pt x="9220" y="18376"/>
                </a:lnTo>
                <a:lnTo>
                  <a:pt x="18414" y="9169"/>
                </a:lnTo>
                <a:lnTo>
                  <a:pt x="92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2349854" y="45025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220" y="0"/>
                </a:moveTo>
                <a:lnTo>
                  <a:pt x="0" y="9169"/>
                </a:lnTo>
                <a:lnTo>
                  <a:pt x="9220" y="18351"/>
                </a:lnTo>
                <a:lnTo>
                  <a:pt x="18414" y="9169"/>
                </a:lnTo>
                <a:lnTo>
                  <a:pt x="92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2350197" y="43885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2350197" y="427432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41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2350197" y="416004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2350502" y="404608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72" y="0"/>
                </a:moveTo>
                <a:lnTo>
                  <a:pt x="0" y="8559"/>
                </a:lnTo>
                <a:lnTo>
                  <a:pt x="8572" y="17119"/>
                </a:lnTo>
                <a:lnTo>
                  <a:pt x="17132" y="8559"/>
                </a:lnTo>
                <a:lnTo>
                  <a:pt x="85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2350502" y="393181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72" y="0"/>
                </a:moveTo>
                <a:lnTo>
                  <a:pt x="0" y="8559"/>
                </a:lnTo>
                <a:lnTo>
                  <a:pt x="8572" y="17119"/>
                </a:lnTo>
                <a:lnTo>
                  <a:pt x="17132" y="8559"/>
                </a:lnTo>
                <a:lnTo>
                  <a:pt x="85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2350502" y="381753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72" y="0"/>
                </a:moveTo>
                <a:lnTo>
                  <a:pt x="0" y="8585"/>
                </a:lnTo>
                <a:lnTo>
                  <a:pt x="8572" y="17145"/>
                </a:lnTo>
                <a:lnTo>
                  <a:pt x="17132" y="8585"/>
                </a:lnTo>
                <a:lnTo>
                  <a:pt x="85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2350502" y="370326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72" y="0"/>
                </a:moveTo>
                <a:lnTo>
                  <a:pt x="0" y="8585"/>
                </a:lnTo>
                <a:lnTo>
                  <a:pt x="8572" y="17144"/>
                </a:lnTo>
                <a:lnTo>
                  <a:pt x="17132" y="8585"/>
                </a:lnTo>
                <a:lnTo>
                  <a:pt x="85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2350502" y="358901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72" y="0"/>
                </a:moveTo>
                <a:lnTo>
                  <a:pt x="0" y="8559"/>
                </a:lnTo>
                <a:lnTo>
                  <a:pt x="8572" y="17145"/>
                </a:lnTo>
                <a:lnTo>
                  <a:pt x="17132" y="8559"/>
                </a:lnTo>
                <a:lnTo>
                  <a:pt x="85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2350502" y="347476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72" y="0"/>
                </a:moveTo>
                <a:lnTo>
                  <a:pt x="0" y="8559"/>
                </a:lnTo>
                <a:lnTo>
                  <a:pt x="8572" y="17119"/>
                </a:lnTo>
                <a:lnTo>
                  <a:pt x="17132" y="8559"/>
                </a:lnTo>
                <a:lnTo>
                  <a:pt x="85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2350502" y="336048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8572" y="0"/>
                </a:moveTo>
                <a:lnTo>
                  <a:pt x="0" y="8559"/>
                </a:lnTo>
                <a:lnTo>
                  <a:pt x="8572" y="17119"/>
                </a:lnTo>
                <a:lnTo>
                  <a:pt x="17132" y="8559"/>
                </a:lnTo>
                <a:lnTo>
                  <a:pt x="85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2350197" y="32459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41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2350197" y="31316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41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2350197" y="301737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2349854" y="29027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220" y="0"/>
                </a:moveTo>
                <a:lnTo>
                  <a:pt x="0" y="9169"/>
                </a:lnTo>
                <a:lnTo>
                  <a:pt x="9220" y="18376"/>
                </a:lnTo>
                <a:lnTo>
                  <a:pt x="18414" y="9169"/>
                </a:lnTo>
                <a:lnTo>
                  <a:pt x="92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2349854" y="278852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9220" y="0"/>
                </a:moveTo>
                <a:lnTo>
                  <a:pt x="0" y="9169"/>
                </a:lnTo>
                <a:lnTo>
                  <a:pt x="9220" y="18376"/>
                </a:lnTo>
                <a:lnTo>
                  <a:pt x="18414" y="9169"/>
                </a:lnTo>
                <a:lnTo>
                  <a:pt x="92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2349562" y="267394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73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2349244" y="255934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829" y="0"/>
                </a:moveTo>
                <a:lnTo>
                  <a:pt x="0" y="9829"/>
                </a:lnTo>
                <a:lnTo>
                  <a:pt x="9829" y="19646"/>
                </a:lnTo>
                <a:lnTo>
                  <a:pt x="19634" y="9829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2348927" y="244474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2348596" y="233018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0477" y="0"/>
                </a:moveTo>
                <a:lnTo>
                  <a:pt x="0" y="10439"/>
                </a:lnTo>
                <a:lnTo>
                  <a:pt x="10477" y="20904"/>
                </a:lnTo>
                <a:lnTo>
                  <a:pt x="20904" y="10439"/>
                </a:lnTo>
                <a:lnTo>
                  <a:pt x="104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2348292" y="221560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782" y="0"/>
                </a:moveTo>
                <a:lnTo>
                  <a:pt x="0" y="10756"/>
                </a:lnTo>
                <a:lnTo>
                  <a:pt x="10782" y="21526"/>
                </a:lnTo>
                <a:lnTo>
                  <a:pt x="21564" y="10756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2347987" y="21010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2347669" y="198640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404" y="0"/>
                </a:moveTo>
                <a:lnTo>
                  <a:pt x="0" y="11417"/>
                </a:lnTo>
                <a:lnTo>
                  <a:pt x="11404" y="22821"/>
                </a:lnTo>
                <a:lnTo>
                  <a:pt x="22809" y="11417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2347327" y="18718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69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2346704" y="17569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369" y="0"/>
                </a:moveTo>
                <a:lnTo>
                  <a:pt x="0" y="12344"/>
                </a:lnTo>
                <a:lnTo>
                  <a:pt x="12369" y="24701"/>
                </a:lnTo>
                <a:lnTo>
                  <a:pt x="24739" y="12344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2346399" y="164234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2345752" y="152744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2345129" y="141255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944" y="0"/>
                </a:moveTo>
                <a:lnTo>
                  <a:pt x="0" y="13931"/>
                </a:lnTo>
                <a:lnTo>
                  <a:pt x="13944" y="27876"/>
                </a:lnTo>
                <a:lnTo>
                  <a:pt x="27901" y="13931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2344494" y="129765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46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7442" y="3404641"/>
            <a:ext cx="9131935" cy="1444625"/>
          </a:xfrm>
          <a:custGeom>
            <a:avLst/>
            <a:gdLst/>
            <a:ahLst/>
            <a:cxnLst/>
            <a:rect l="l" t="t" r="r" b="b"/>
            <a:pathLst>
              <a:path w="9131935" h="1444625">
                <a:moveTo>
                  <a:pt x="9131579" y="1444104"/>
                </a:moveTo>
                <a:lnTo>
                  <a:pt x="0" y="1444104"/>
                </a:lnTo>
                <a:lnTo>
                  <a:pt x="0" y="0"/>
                </a:lnTo>
                <a:lnTo>
                  <a:pt x="9131579" y="0"/>
                </a:lnTo>
                <a:lnTo>
                  <a:pt x="9131579" y="1444104"/>
                </a:lnTo>
                <a:close/>
              </a:path>
            </a:pathLst>
          </a:custGeom>
          <a:solidFill>
            <a:srgbClr val="88A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304634" y="244894"/>
            <a:ext cx="2673527" cy="26735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5148236" y="4845227"/>
            <a:ext cx="2346325" cy="1967864"/>
          </a:xfrm>
          <a:custGeom>
            <a:avLst/>
            <a:gdLst/>
            <a:ahLst/>
            <a:cxnLst/>
            <a:rect l="l" t="t" r="r" b="b"/>
            <a:pathLst>
              <a:path w="2346325" h="1967865">
                <a:moveTo>
                  <a:pt x="2346159" y="1967864"/>
                </a:moveTo>
                <a:lnTo>
                  <a:pt x="0" y="1967864"/>
                </a:lnTo>
                <a:lnTo>
                  <a:pt x="0" y="0"/>
                </a:lnTo>
                <a:lnTo>
                  <a:pt x="2346159" y="0"/>
                </a:lnTo>
                <a:lnTo>
                  <a:pt x="2346159" y="1967864"/>
                </a:lnTo>
                <a:close/>
              </a:path>
            </a:pathLst>
          </a:custGeom>
          <a:solidFill>
            <a:srgbClr val="5A9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 txBox="1">
            <a:spLocks noGrp="1"/>
          </p:cNvSpPr>
          <p:nvPr>
            <p:ph type="title"/>
          </p:nvPr>
        </p:nvSpPr>
        <p:spPr>
          <a:xfrm>
            <a:off x="3172358" y="387975"/>
            <a:ext cx="4189095" cy="137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000" b="0" spc="195" dirty="0">
                <a:solidFill>
                  <a:srgbClr val="99C04D"/>
                </a:solidFill>
                <a:latin typeface="Lucida Sans"/>
                <a:cs typeface="Lucida Sans"/>
              </a:rPr>
              <a:t>RAISING</a:t>
            </a:r>
            <a:r>
              <a:rPr sz="3000" b="0" spc="-254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b="0" spc="180" dirty="0">
                <a:solidFill>
                  <a:srgbClr val="99C04D"/>
                </a:solidFill>
                <a:latin typeface="Lucida Sans"/>
                <a:cs typeface="Lucida Sans"/>
              </a:rPr>
              <a:t>AWARENESS  </a:t>
            </a:r>
            <a:r>
              <a:rPr sz="3000" b="0" spc="114" dirty="0">
                <a:solidFill>
                  <a:srgbClr val="99C04D"/>
                </a:solidFill>
                <a:latin typeface="Lucida Sans"/>
                <a:cs typeface="Lucida Sans"/>
              </a:rPr>
              <a:t>TO </a:t>
            </a:r>
            <a:r>
              <a:rPr sz="3000" b="0" spc="200" dirty="0">
                <a:solidFill>
                  <a:srgbClr val="99C04D"/>
                </a:solidFill>
                <a:latin typeface="Lucida Sans"/>
                <a:cs typeface="Lucida Sans"/>
              </a:rPr>
              <a:t>REACH </a:t>
            </a:r>
            <a:r>
              <a:rPr sz="3000" b="0" spc="90" dirty="0">
                <a:solidFill>
                  <a:srgbClr val="99C04D"/>
                </a:solidFill>
                <a:latin typeface="Lucida Sans"/>
                <a:cs typeface="Lucida Sans"/>
              </a:rPr>
              <a:t>A </a:t>
            </a:r>
            <a:r>
              <a:rPr sz="3000" b="0" spc="340" dirty="0">
                <a:solidFill>
                  <a:srgbClr val="99C04D"/>
                </a:solidFill>
                <a:latin typeface="Lucida Sans"/>
                <a:cs typeface="Lucida Sans"/>
              </a:rPr>
              <a:t>NEW  </a:t>
            </a:r>
            <a:r>
              <a:rPr sz="3000" b="0" spc="165" dirty="0">
                <a:solidFill>
                  <a:srgbClr val="99C04D"/>
                </a:solidFill>
                <a:latin typeface="Lucida Sans"/>
                <a:cs typeface="Lucida Sans"/>
              </a:rPr>
              <a:t>GENERATION:</a:t>
            </a:r>
            <a:endParaRPr sz="3000">
              <a:latin typeface="Lucida Sans"/>
              <a:cs typeface="Lucida Sans"/>
            </a:endParaRPr>
          </a:p>
        </p:txBody>
      </p:sp>
      <p:sp>
        <p:nvSpPr>
          <p:cNvPr id="1037" name="object 1037"/>
          <p:cNvSpPr txBox="1"/>
          <p:nvPr/>
        </p:nvSpPr>
        <p:spPr>
          <a:xfrm>
            <a:off x="3172358" y="1891654"/>
            <a:ext cx="2952750" cy="129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700" spc="-85" dirty="0">
                <a:latin typeface="Lucida Sans"/>
                <a:cs typeface="Lucida Sans"/>
              </a:rPr>
              <a:t>A </a:t>
            </a:r>
            <a:r>
              <a:rPr sz="1700" spc="-55" dirty="0">
                <a:latin typeface="Lucida Sans"/>
                <a:cs typeface="Lucida Sans"/>
              </a:rPr>
              <a:t>new </a:t>
            </a:r>
            <a:r>
              <a:rPr sz="1700" spc="-114" dirty="0">
                <a:latin typeface="Lucida Sans"/>
                <a:cs typeface="Lucida Sans"/>
              </a:rPr>
              <a:t>NAMI.org, </a:t>
            </a:r>
            <a:r>
              <a:rPr sz="1700" spc="-85" dirty="0">
                <a:latin typeface="Lucida Sans"/>
                <a:cs typeface="Lucida Sans"/>
              </a:rPr>
              <a:t>mobile </a:t>
            </a:r>
            <a:r>
              <a:rPr sz="1700" spc="-114" dirty="0">
                <a:latin typeface="Lucida Sans"/>
                <a:cs typeface="Lucida Sans"/>
              </a:rPr>
              <a:t>app,  </a:t>
            </a:r>
            <a:r>
              <a:rPr sz="1700" spc="-105" dirty="0">
                <a:latin typeface="Lucida Sans"/>
                <a:cs typeface="Lucida Sans"/>
              </a:rPr>
              <a:t>infographs, </a:t>
            </a:r>
            <a:r>
              <a:rPr sz="1700" spc="-75" dirty="0">
                <a:latin typeface="Lucida Sans"/>
                <a:cs typeface="Lucida Sans"/>
              </a:rPr>
              <a:t>videos </a:t>
            </a:r>
            <a:r>
              <a:rPr sz="1700" spc="-85" dirty="0">
                <a:latin typeface="Lucida Sans"/>
                <a:cs typeface="Lucida Sans"/>
              </a:rPr>
              <a:t>and</a:t>
            </a:r>
            <a:r>
              <a:rPr sz="1700" spc="200" dirty="0">
                <a:latin typeface="Lucida Sans"/>
                <a:cs typeface="Lucida Sans"/>
              </a:rPr>
              <a:t> </a:t>
            </a:r>
            <a:r>
              <a:rPr sz="1700" spc="-125" dirty="0">
                <a:latin typeface="Lucida Sans"/>
                <a:cs typeface="Lucida Sans"/>
              </a:rPr>
              <a:t>more—</a:t>
            </a:r>
            <a:endParaRPr sz="17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1700" spc="-90" dirty="0">
                <a:latin typeface="Lucida Sans"/>
                <a:cs typeface="Lucida Sans"/>
              </a:rPr>
              <a:t>NAMI </a:t>
            </a:r>
            <a:r>
              <a:rPr sz="1700" spc="-95" dirty="0">
                <a:latin typeface="Lucida Sans"/>
                <a:cs typeface="Lucida Sans"/>
              </a:rPr>
              <a:t>is </a:t>
            </a:r>
            <a:r>
              <a:rPr sz="1700" spc="-80" dirty="0">
                <a:latin typeface="Lucida Sans"/>
                <a:cs typeface="Lucida Sans"/>
              </a:rPr>
              <a:t>launching</a:t>
            </a:r>
            <a:r>
              <a:rPr sz="1700" spc="195" dirty="0">
                <a:latin typeface="Lucida Sans"/>
                <a:cs typeface="Lucida Sans"/>
              </a:rPr>
              <a:t> </a:t>
            </a:r>
            <a:r>
              <a:rPr sz="1700" spc="-55" dirty="0">
                <a:latin typeface="Lucida Sans"/>
                <a:cs typeface="Lucida Sans"/>
              </a:rPr>
              <a:t>new</a:t>
            </a:r>
            <a:endParaRPr sz="1700" dirty="0">
              <a:latin typeface="Lucida Sans"/>
              <a:cs typeface="Lucida Sans"/>
            </a:endParaRPr>
          </a:p>
          <a:p>
            <a:pPr marL="12700" marR="144145">
              <a:lnSpc>
                <a:spcPct val="100000"/>
              </a:lnSpc>
            </a:pPr>
            <a:r>
              <a:rPr sz="1700" spc="-70" dirty="0">
                <a:latin typeface="Lucida Sans"/>
                <a:cs typeface="Lucida Sans"/>
              </a:rPr>
              <a:t>tools </a:t>
            </a:r>
            <a:r>
              <a:rPr sz="1700" spc="-75" dirty="0">
                <a:latin typeface="Lucida Sans"/>
                <a:cs typeface="Lucida Sans"/>
              </a:rPr>
              <a:t>to </a:t>
            </a:r>
            <a:r>
              <a:rPr sz="1700" spc="-65" dirty="0">
                <a:latin typeface="Lucida Sans"/>
                <a:cs typeface="Lucida Sans"/>
              </a:rPr>
              <a:t>meet </a:t>
            </a:r>
            <a:r>
              <a:rPr sz="1700" spc="-55" dirty="0">
                <a:latin typeface="Lucida Sans"/>
                <a:cs typeface="Lucida Sans"/>
              </a:rPr>
              <a:t>the </a:t>
            </a:r>
            <a:r>
              <a:rPr sz="1700" spc="-75" dirty="0">
                <a:latin typeface="Lucida Sans"/>
                <a:cs typeface="Lucida Sans"/>
              </a:rPr>
              <a:t>needs </a:t>
            </a:r>
            <a:r>
              <a:rPr sz="1700" spc="-80" dirty="0">
                <a:latin typeface="Lucida Sans"/>
                <a:cs typeface="Lucida Sans"/>
              </a:rPr>
              <a:t>of </a:t>
            </a:r>
            <a:r>
              <a:rPr sz="1700" spc="-40" dirty="0">
                <a:latin typeface="Lucida Sans"/>
                <a:cs typeface="Lucida Sans"/>
              </a:rPr>
              <a:t>a  </a:t>
            </a:r>
            <a:r>
              <a:rPr sz="1700" spc="-85" dirty="0">
                <a:latin typeface="Lucida Sans"/>
                <a:cs typeface="Lucida Sans"/>
              </a:rPr>
              <a:t>changing</a:t>
            </a:r>
            <a:r>
              <a:rPr sz="1700" spc="-30" dirty="0">
                <a:latin typeface="Lucida Sans"/>
                <a:cs typeface="Lucida Sans"/>
              </a:rPr>
              <a:t> </a:t>
            </a:r>
            <a:r>
              <a:rPr sz="1700" spc="-95" dirty="0">
                <a:latin typeface="Lucida Sans"/>
                <a:cs typeface="Lucida Sans"/>
              </a:rPr>
              <a:t>demographic.</a:t>
            </a:r>
            <a:endParaRPr sz="1700" dirty="0">
              <a:latin typeface="Lucida Sans"/>
              <a:cs typeface="Lucida Sans"/>
            </a:endParaRPr>
          </a:p>
        </p:txBody>
      </p:sp>
      <p:sp>
        <p:nvSpPr>
          <p:cNvPr id="1038" name="object 1038"/>
          <p:cNvSpPr/>
          <p:nvPr/>
        </p:nvSpPr>
        <p:spPr>
          <a:xfrm>
            <a:off x="5148236" y="3402952"/>
            <a:ext cx="2346172" cy="1441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118352" y="5149003"/>
            <a:ext cx="2593519" cy="12713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6" y="0"/>
            <a:ext cx="4635500" cy="6858000"/>
          </a:xfrm>
          <a:custGeom>
            <a:avLst/>
            <a:gdLst/>
            <a:ahLst/>
            <a:cxnLst/>
            <a:rect l="l" t="t" r="r" b="b"/>
            <a:pathLst>
              <a:path w="4635500" h="6858000">
                <a:moveTo>
                  <a:pt x="0" y="6858000"/>
                </a:moveTo>
                <a:lnTo>
                  <a:pt x="4635322" y="6858000"/>
                </a:lnTo>
                <a:lnTo>
                  <a:pt x="463532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6D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4609" y="420265"/>
            <a:ext cx="6931659" cy="479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0" spc="-50" dirty="0">
                <a:solidFill>
                  <a:srgbClr val="99C04D"/>
                </a:solidFill>
                <a:latin typeface="Lucida Sans"/>
                <a:cs typeface="Lucida Sans"/>
              </a:rPr>
              <a:t>It’s</a:t>
            </a:r>
            <a:r>
              <a:rPr sz="3000" b="0" spc="-21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b="0" spc="70" dirty="0">
                <a:solidFill>
                  <a:srgbClr val="99C04D"/>
                </a:solidFill>
                <a:latin typeface="Lucida Sans"/>
                <a:cs typeface="Lucida Sans"/>
              </a:rPr>
              <a:t>time</a:t>
            </a:r>
            <a:r>
              <a:rPr sz="3000" b="0" spc="-21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b="0" spc="-5" dirty="0">
                <a:solidFill>
                  <a:srgbClr val="99C04D"/>
                </a:solidFill>
                <a:latin typeface="Lucida Sans"/>
                <a:cs typeface="Lucida Sans"/>
              </a:rPr>
              <a:t>to</a:t>
            </a:r>
            <a:r>
              <a:rPr sz="3000" b="0" spc="-21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b="0" spc="15" dirty="0">
                <a:solidFill>
                  <a:srgbClr val="99C04D"/>
                </a:solidFill>
                <a:latin typeface="Lucida Sans"/>
                <a:cs typeface="Lucida Sans"/>
              </a:rPr>
              <a:t>stand</a:t>
            </a:r>
            <a:r>
              <a:rPr sz="3000" b="0" spc="-21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b="0" spc="-10" dirty="0">
                <a:solidFill>
                  <a:srgbClr val="99C04D"/>
                </a:solidFill>
                <a:latin typeface="Lucida Sans"/>
                <a:cs typeface="Lucida Sans"/>
              </a:rPr>
              <a:t>up,</a:t>
            </a:r>
            <a:r>
              <a:rPr sz="3000" b="0" spc="-21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b="0" spc="-15" dirty="0">
                <a:solidFill>
                  <a:srgbClr val="99C04D"/>
                </a:solidFill>
                <a:latin typeface="Lucida Sans"/>
                <a:cs typeface="Lucida Sans"/>
              </a:rPr>
              <a:t>take</a:t>
            </a:r>
            <a:r>
              <a:rPr sz="3000" b="0" spc="-21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b="0" spc="5" dirty="0">
                <a:solidFill>
                  <a:srgbClr val="99C04D"/>
                </a:solidFill>
                <a:latin typeface="Lucida Sans"/>
                <a:cs typeface="Lucida Sans"/>
              </a:rPr>
              <a:t>a</a:t>
            </a:r>
            <a:r>
              <a:rPr sz="3000" b="0" spc="-21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b="0" spc="15" dirty="0">
                <a:solidFill>
                  <a:srgbClr val="99C04D"/>
                </a:solidFill>
                <a:latin typeface="Lucida Sans"/>
                <a:cs typeface="Lucida Sans"/>
              </a:rPr>
              <a:t>stand</a:t>
            </a:r>
            <a:r>
              <a:rPr sz="3000" b="0" spc="-21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b="0" spc="70" dirty="0">
                <a:solidFill>
                  <a:srgbClr val="99C04D"/>
                </a:solidFill>
                <a:latin typeface="Lucida Sans"/>
                <a:cs typeface="Lucida Sans"/>
              </a:rPr>
              <a:t>and</a:t>
            </a:r>
            <a:endParaRPr sz="300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263" y="3784488"/>
            <a:ext cx="4610268" cy="3073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553"/>
            <a:ext cx="5255389" cy="5803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39859" y="877465"/>
            <a:ext cx="4010660" cy="4819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45" dirty="0">
                <a:solidFill>
                  <a:srgbClr val="99C04D"/>
                </a:solidFill>
                <a:latin typeface="Lucida Sans"/>
                <a:cs typeface="Lucida Sans"/>
              </a:rPr>
              <a:t>make </a:t>
            </a:r>
            <a:r>
              <a:rPr sz="3000" spc="5" dirty="0">
                <a:solidFill>
                  <a:srgbClr val="99C04D"/>
                </a:solidFill>
                <a:latin typeface="Lucida Sans"/>
                <a:cs typeface="Lucida Sans"/>
              </a:rPr>
              <a:t>a</a:t>
            </a:r>
            <a:r>
              <a:rPr sz="3000" spc="-509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spc="20" dirty="0">
                <a:solidFill>
                  <a:srgbClr val="99C04D"/>
                </a:solidFill>
                <a:latin typeface="Lucida Sans"/>
                <a:cs typeface="Lucida Sans"/>
              </a:rPr>
              <a:t>difference.</a:t>
            </a:r>
            <a:endParaRPr sz="30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150" dirty="0">
              <a:latin typeface="Times New Roman"/>
              <a:cs typeface="Times New Roman"/>
            </a:endParaRPr>
          </a:p>
          <a:p>
            <a:pPr marL="55244">
              <a:lnSpc>
                <a:spcPts val="5470"/>
              </a:lnSpc>
              <a:spcBef>
                <a:spcPts val="5"/>
              </a:spcBef>
            </a:pPr>
            <a:r>
              <a:rPr sz="4700" spc="235" dirty="0">
                <a:solidFill>
                  <a:srgbClr val="99C04D"/>
                </a:solidFill>
                <a:latin typeface="Lucida Sans"/>
                <a:cs typeface="Lucida Sans"/>
              </a:rPr>
              <a:t>TOGETHER,</a:t>
            </a:r>
            <a:endParaRPr sz="4700" dirty="0">
              <a:latin typeface="Lucida Sans"/>
              <a:cs typeface="Lucida Sans"/>
            </a:endParaRPr>
          </a:p>
          <a:p>
            <a:pPr marL="74295">
              <a:lnSpc>
                <a:spcPts val="3429"/>
              </a:lnSpc>
            </a:pPr>
            <a:r>
              <a:rPr sz="3000" spc="125" dirty="0">
                <a:solidFill>
                  <a:srgbClr val="99C04D"/>
                </a:solidFill>
                <a:latin typeface="Lucida Sans"/>
                <a:cs typeface="Lucida Sans"/>
              </a:rPr>
              <a:t>we</a:t>
            </a:r>
            <a:r>
              <a:rPr sz="3000" spc="-229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spc="110" dirty="0">
                <a:solidFill>
                  <a:srgbClr val="99C04D"/>
                </a:solidFill>
                <a:latin typeface="Lucida Sans"/>
                <a:cs typeface="Lucida Sans"/>
              </a:rPr>
              <a:t>can</a:t>
            </a:r>
            <a:r>
              <a:rPr sz="3000" spc="-229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spc="45" dirty="0">
                <a:solidFill>
                  <a:srgbClr val="99C04D"/>
                </a:solidFill>
                <a:latin typeface="Lucida Sans"/>
                <a:cs typeface="Lucida Sans"/>
              </a:rPr>
              <a:t>make</a:t>
            </a:r>
            <a:r>
              <a:rPr sz="3000" spc="-229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spc="55" dirty="0">
                <a:solidFill>
                  <a:srgbClr val="99C04D"/>
                </a:solidFill>
                <a:latin typeface="Lucida Sans"/>
                <a:cs typeface="Lucida Sans"/>
              </a:rPr>
              <a:t>mental</a:t>
            </a:r>
            <a:endParaRPr sz="3000" dirty="0">
              <a:latin typeface="Lucida Sans"/>
              <a:cs typeface="Lucida Sans"/>
            </a:endParaRPr>
          </a:p>
          <a:p>
            <a:pPr marL="74295" marR="5080">
              <a:lnSpc>
                <a:spcPct val="100000"/>
              </a:lnSpc>
            </a:pPr>
            <a:r>
              <a:rPr sz="3000" spc="40" dirty="0">
                <a:solidFill>
                  <a:srgbClr val="99C04D"/>
                </a:solidFill>
                <a:latin typeface="Lucida Sans"/>
                <a:cs typeface="Lucida Sans"/>
              </a:rPr>
              <a:t>health </a:t>
            </a:r>
            <a:r>
              <a:rPr sz="3000" spc="5" dirty="0">
                <a:solidFill>
                  <a:srgbClr val="99C04D"/>
                </a:solidFill>
                <a:latin typeface="Lucida Sans"/>
                <a:cs typeface="Lucida Sans"/>
              </a:rPr>
              <a:t>a </a:t>
            </a:r>
            <a:r>
              <a:rPr sz="3000" spc="65" dirty="0">
                <a:solidFill>
                  <a:srgbClr val="99C04D"/>
                </a:solidFill>
                <a:latin typeface="Lucida Sans"/>
                <a:cs typeface="Lucida Sans"/>
              </a:rPr>
              <a:t>priority </a:t>
            </a:r>
            <a:r>
              <a:rPr sz="3000" spc="70" dirty="0">
                <a:solidFill>
                  <a:srgbClr val="99C04D"/>
                </a:solidFill>
                <a:latin typeface="Lucida Sans"/>
                <a:cs typeface="Lucida Sans"/>
              </a:rPr>
              <a:t>and  </a:t>
            </a:r>
            <a:r>
              <a:rPr sz="3000" spc="-35" dirty="0">
                <a:solidFill>
                  <a:srgbClr val="99C04D"/>
                </a:solidFill>
                <a:latin typeface="Lucida Sans"/>
                <a:cs typeface="Lucida Sans"/>
              </a:rPr>
              <a:t>be </a:t>
            </a:r>
            <a:r>
              <a:rPr sz="3000" spc="5" dirty="0">
                <a:solidFill>
                  <a:srgbClr val="99C04D"/>
                </a:solidFill>
                <a:latin typeface="Lucida Sans"/>
                <a:cs typeface="Lucida Sans"/>
              </a:rPr>
              <a:t>part </a:t>
            </a:r>
            <a:r>
              <a:rPr sz="3000" spc="20" dirty="0">
                <a:solidFill>
                  <a:srgbClr val="99C04D"/>
                </a:solidFill>
                <a:latin typeface="Lucida Sans"/>
                <a:cs typeface="Lucida Sans"/>
              </a:rPr>
              <a:t>of </a:t>
            </a:r>
            <a:r>
              <a:rPr sz="3000" spc="35" dirty="0">
                <a:solidFill>
                  <a:srgbClr val="99C04D"/>
                </a:solidFill>
                <a:latin typeface="Lucida Sans"/>
                <a:cs typeface="Lucida Sans"/>
              </a:rPr>
              <a:t>the  </a:t>
            </a:r>
            <a:r>
              <a:rPr sz="3000" spc="45" dirty="0">
                <a:solidFill>
                  <a:srgbClr val="99C04D"/>
                </a:solidFill>
                <a:latin typeface="Lucida Sans"/>
                <a:cs typeface="Lucida Sans"/>
              </a:rPr>
              <a:t>solution </a:t>
            </a:r>
            <a:r>
              <a:rPr sz="3000" spc="-5" dirty="0">
                <a:solidFill>
                  <a:srgbClr val="99C04D"/>
                </a:solidFill>
                <a:latin typeface="Lucida Sans"/>
                <a:cs typeface="Lucida Sans"/>
              </a:rPr>
              <a:t>to </a:t>
            </a:r>
            <a:r>
              <a:rPr sz="3000" spc="65" dirty="0">
                <a:solidFill>
                  <a:srgbClr val="99C04D"/>
                </a:solidFill>
                <a:latin typeface="Lucida Sans"/>
                <a:cs typeface="Lucida Sans"/>
              </a:rPr>
              <a:t>solving  </a:t>
            </a:r>
            <a:r>
              <a:rPr sz="3000" spc="70" dirty="0">
                <a:solidFill>
                  <a:srgbClr val="99C04D"/>
                </a:solidFill>
                <a:latin typeface="Lucida Sans"/>
                <a:cs typeface="Lucida Sans"/>
              </a:rPr>
              <a:t>one </a:t>
            </a:r>
            <a:r>
              <a:rPr sz="3000" spc="20" dirty="0">
                <a:solidFill>
                  <a:srgbClr val="99C04D"/>
                </a:solidFill>
                <a:latin typeface="Lucida Sans"/>
                <a:cs typeface="Lucida Sans"/>
              </a:rPr>
              <a:t>of </a:t>
            </a:r>
            <a:r>
              <a:rPr sz="3000" spc="35" dirty="0">
                <a:solidFill>
                  <a:srgbClr val="99C04D"/>
                </a:solidFill>
                <a:latin typeface="Lucida Sans"/>
                <a:cs typeface="Lucida Sans"/>
              </a:rPr>
              <a:t>the </a:t>
            </a:r>
            <a:r>
              <a:rPr sz="3000" spc="-10" dirty="0">
                <a:solidFill>
                  <a:srgbClr val="99C04D"/>
                </a:solidFill>
                <a:latin typeface="Lucida Sans"/>
                <a:cs typeface="Lucida Sans"/>
              </a:rPr>
              <a:t>biggest  </a:t>
            </a:r>
            <a:r>
              <a:rPr sz="3000" spc="15" dirty="0">
                <a:solidFill>
                  <a:srgbClr val="99C04D"/>
                </a:solidFill>
                <a:latin typeface="Lucida Sans"/>
                <a:cs typeface="Lucida Sans"/>
              </a:rPr>
              <a:t>problems </a:t>
            </a:r>
            <a:r>
              <a:rPr sz="3000" spc="125" dirty="0">
                <a:solidFill>
                  <a:srgbClr val="99C04D"/>
                </a:solidFill>
                <a:latin typeface="Lucida Sans"/>
                <a:cs typeface="Lucida Sans"/>
              </a:rPr>
              <a:t>we </a:t>
            </a:r>
            <a:r>
              <a:rPr sz="3000" spc="35" dirty="0">
                <a:solidFill>
                  <a:srgbClr val="99C04D"/>
                </a:solidFill>
                <a:latin typeface="Lucida Sans"/>
                <a:cs typeface="Lucida Sans"/>
              </a:rPr>
              <a:t>face </a:t>
            </a:r>
            <a:r>
              <a:rPr sz="3000" spc="-40" dirty="0">
                <a:solidFill>
                  <a:srgbClr val="99C04D"/>
                </a:solidFill>
                <a:latin typeface="Lucida Sans"/>
                <a:cs typeface="Lucida Sans"/>
              </a:rPr>
              <a:t>as  </a:t>
            </a:r>
            <a:r>
              <a:rPr sz="3000" spc="5" dirty="0">
                <a:solidFill>
                  <a:srgbClr val="99C04D"/>
                </a:solidFill>
                <a:latin typeface="Lucida Sans"/>
                <a:cs typeface="Lucida Sans"/>
              </a:rPr>
              <a:t>a</a:t>
            </a:r>
            <a:r>
              <a:rPr sz="3000" spc="-22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spc="80" dirty="0">
                <a:solidFill>
                  <a:srgbClr val="99C04D"/>
                </a:solidFill>
                <a:latin typeface="Lucida Sans"/>
                <a:cs typeface="Lucida Sans"/>
              </a:rPr>
              <a:t>nation</a:t>
            </a:r>
            <a:r>
              <a:rPr sz="3000" spc="-22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spc="70" dirty="0">
                <a:solidFill>
                  <a:srgbClr val="99C04D"/>
                </a:solidFill>
                <a:latin typeface="Lucida Sans"/>
                <a:cs typeface="Lucida Sans"/>
              </a:rPr>
              <a:t>and</a:t>
            </a:r>
            <a:r>
              <a:rPr sz="3000" spc="-22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spc="5" dirty="0">
                <a:solidFill>
                  <a:srgbClr val="99C04D"/>
                </a:solidFill>
                <a:latin typeface="Lucida Sans"/>
                <a:cs typeface="Lucida Sans"/>
              </a:rPr>
              <a:t>a</a:t>
            </a:r>
            <a:r>
              <a:rPr sz="3000" spc="-22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000" spc="20" dirty="0">
                <a:solidFill>
                  <a:srgbClr val="99C04D"/>
                </a:solidFill>
                <a:latin typeface="Lucida Sans"/>
                <a:cs typeface="Lucida Sans"/>
              </a:rPr>
              <a:t>world.</a:t>
            </a:r>
            <a:endParaRPr sz="3000" dirty="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6-UA-Feb1Presentation_draft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 t="11390" r="17354" b="4033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6508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-UA-Feb1Presentation_draft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t="31105" r="16523" b="1803"/>
          <a:stretch/>
        </p:blipFill>
        <p:spPr>
          <a:xfrm>
            <a:off x="0" y="0"/>
            <a:ext cx="9144000" cy="5373584"/>
          </a:xfrm>
        </p:spPr>
      </p:pic>
      <p:sp>
        <p:nvSpPr>
          <p:cNvPr id="7" name="Rectangle 6"/>
          <p:cNvSpPr/>
          <p:nvPr/>
        </p:nvSpPr>
        <p:spPr>
          <a:xfrm>
            <a:off x="0" y="4572001"/>
            <a:ext cx="9144000" cy="228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0248" y="5486400"/>
            <a:ext cx="2821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7500 Greenwood Ave N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Seattle, WA 98103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206.783.4288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www.namiwa.org</a:t>
            </a:r>
          </a:p>
          <a:p>
            <a:pPr algn="r"/>
            <a:endParaRPr lang="en-US" b="1" dirty="0">
              <a:solidFill>
                <a:schemeClr val="bg1"/>
              </a:solidFill>
            </a:endParaRPr>
          </a:p>
          <a:p>
            <a:pPr algn="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15001"/>
            <a:ext cx="5476875" cy="904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745" y="4214676"/>
            <a:ext cx="8687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Lauren Simonds – </a:t>
            </a:r>
            <a:r>
              <a:rPr lang="en-US" b="1" dirty="0">
                <a:solidFill>
                  <a:schemeClr val="bg1"/>
                </a:solidFill>
                <a:hlinkClick r:id="rId5"/>
              </a:rPr>
              <a:t>Lsimonds@namiwa.org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John Freeburg – </a:t>
            </a:r>
            <a:r>
              <a:rPr lang="en-US" b="1" dirty="0">
                <a:solidFill>
                  <a:schemeClr val="bg1"/>
                </a:solidFill>
                <a:hlinkClick r:id="rId6"/>
              </a:rPr>
              <a:t>johnfreeburgwaja@gmail.com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Francesca Martin – </a:t>
            </a:r>
            <a:r>
              <a:rPr lang="en-US" b="1" dirty="0">
                <a:solidFill>
                  <a:schemeClr val="bg1"/>
                </a:solidFill>
                <a:hlinkClick r:id="rId7"/>
              </a:rPr>
              <a:t>fmartins4c@gmail.com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Daryn</a:t>
            </a:r>
            <a:r>
              <a:rPr lang="en-US" b="1" dirty="0">
                <a:solidFill>
                  <a:schemeClr val="bg1"/>
                </a:solidFill>
              </a:rPr>
              <a:t> Nelsen-</a:t>
            </a:r>
            <a:r>
              <a:rPr lang="en-US" b="1" dirty="0" err="1">
                <a:solidFill>
                  <a:schemeClr val="bg1"/>
                </a:solidFill>
              </a:rPr>
              <a:t>Soza</a:t>
            </a:r>
            <a:r>
              <a:rPr lang="en-US" b="1" dirty="0">
                <a:solidFill>
                  <a:schemeClr val="bg1"/>
                </a:solidFill>
              </a:rPr>
              <a:t> – </a:t>
            </a:r>
            <a:r>
              <a:rPr lang="en-US" b="1" dirty="0">
                <a:solidFill>
                  <a:srgbClr val="0000FF"/>
                </a:solidFill>
              </a:rPr>
              <a:t>dnelsensoza@gmail.com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575" y="943458"/>
            <a:ext cx="3429635" cy="770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70"/>
              </a:lnSpc>
            </a:pPr>
            <a:r>
              <a:rPr b="0" spc="490" dirty="0">
                <a:solidFill>
                  <a:srgbClr val="99C04D"/>
                </a:solidFill>
                <a:latin typeface="Lucida Sans"/>
                <a:cs typeface="Lucida Sans"/>
              </a:rPr>
              <a:t>MILL</a:t>
            </a:r>
            <a:r>
              <a:rPr b="0" spc="215" dirty="0">
                <a:solidFill>
                  <a:srgbClr val="99C04D"/>
                </a:solidFill>
                <a:latin typeface="Lucida Sans"/>
                <a:cs typeface="Lucida Sans"/>
              </a:rPr>
              <a:t>I</a:t>
            </a:r>
            <a:r>
              <a:rPr b="0" spc="190" dirty="0">
                <a:solidFill>
                  <a:srgbClr val="99C04D"/>
                </a:solidFill>
                <a:latin typeface="Lucida Sans"/>
                <a:cs typeface="Lucida Sans"/>
              </a:rPr>
              <a:t>O</a:t>
            </a:r>
            <a:r>
              <a:rPr b="0" spc="360" dirty="0">
                <a:solidFill>
                  <a:srgbClr val="99C04D"/>
                </a:solidFill>
                <a:latin typeface="Lucida Sans"/>
                <a:cs typeface="Lucida Sans"/>
              </a:rPr>
              <a:t>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1575" y="1714348"/>
            <a:ext cx="3804920" cy="2505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500" spc="135" dirty="0">
                <a:solidFill>
                  <a:srgbClr val="99C04D"/>
                </a:solidFill>
                <a:latin typeface="Lucida Sans"/>
                <a:cs typeface="Lucida Sans"/>
              </a:rPr>
              <a:t>OF</a:t>
            </a:r>
            <a:r>
              <a:rPr sz="3500" spc="-310" dirty="0">
                <a:solidFill>
                  <a:srgbClr val="99C04D"/>
                </a:solidFill>
                <a:latin typeface="Lucida Sans"/>
                <a:cs typeface="Lucida Sans"/>
              </a:rPr>
              <a:t> </a:t>
            </a:r>
            <a:r>
              <a:rPr sz="3500" spc="185" dirty="0">
                <a:solidFill>
                  <a:srgbClr val="99C04D"/>
                </a:solidFill>
                <a:latin typeface="Lucida Sans"/>
                <a:cs typeface="Lucida Sans"/>
              </a:rPr>
              <a:t>AMERICANS,</a:t>
            </a:r>
            <a:endParaRPr sz="3500" dirty="0">
              <a:latin typeface="Lucida Sans"/>
              <a:cs typeface="Lucida Sans"/>
            </a:endParaRPr>
          </a:p>
          <a:p>
            <a:pPr marL="819150" marR="5080">
              <a:lnSpc>
                <a:spcPct val="100000"/>
              </a:lnSpc>
              <a:spcBef>
                <a:spcPts val="1410"/>
              </a:spcBef>
            </a:pPr>
            <a:r>
              <a:rPr sz="1700" spc="-100" dirty="0">
                <a:solidFill>
                  <a:srgbClr val="FFFFFF"/>
                </a:solidFill>
                <a:latin typeface="Lucida Sans"/>
                <a:cs typeface="Lucida Sans"/>
              </a:rPr>
              <a:t>1 </a:t>
            </a:r>
            <a:r>
              <a:rPr sz="1700" spc="-95" dirty="0">
                <a:solidFill>
                  <a:srgbClr val="FFFFFF"/>
                </a:solidFill>
                <a:latin typeface="Lucida Sans"/>
                <a:cs typeface="Lucida Sans"/>
              </a:rPr>
              <a:t>in </a:t>
            </a:r>
            <a:r>
              <a:rPr sz="1700" spc="-100" dirty="0">
                <a:solidFill>
                  <a:srgbClr val="FFFFFF"/>
                </a:solidFill>
                <a:latin typeface="Lucida Sans"/>
                <a:cs typeface="Lucida Sans"/>
              </a:rPr>
              <a:t>5 </a:t>
            </a:r>
            <a:r>
              <a:rPr sz="1700" spc="-80" dirty="0">
                <a:solidFill>
                  <a:srgbClr val="FFFFFF"/>
                </a:solidFill>
                <a:latin typeface="Lucida Sans"/>
                <a:cs typeface="Lucida Sans"/>
              </a:rPr>
              <a:t>or </a:t>
            </a:r>
            <a:r>
              <a:rPr sz="1700" spc="-60" dirty="0">
                <a:solidFill>
                  <a:srgbClr val="FFFFFF"/>
                </a:solidFill>
                <a:latin typeface="Lucida Sans"/>
                <a:cs typeface="Lucida Sans"/>
              </a:rPr>
              <a:t>nearly </a:t>
            </a:r>
            <a:r>
              <a:rPr sz="1700" spc="-100" dirty="0">
                <a:solidFill>
                  <a:srgbClr val="FFFFFF"/>
                </a:solidFill>
                <a:latin typeface="Lucida Sans"/>
                <a:cs typeface="Lucida Sans"/>
              </a:rPr>
              <a:t>60 </a:t>
            </a:r>
            <a:r>
              <a:rPr sz="1700" spc="-80" dirty="0">
                <a:solidFill>
                  <a:srgbClr val="FFFFFF"/>
                </a:solidFill>
                <a:latin typeface="Lucida Sans"/>
                <a:cs typeface="Lucida Sans"/>
              </a:rPr>
              <a:t>million  </a:t>
            </a:r>
            <a:r>
              <a:rPr sz="1700" spc="-85" dirty="0">
                <a:solidFill>
                  <a:srgbClr val="FFFFFF"/>
                </a:solidFill>
                <a:latin typeface="Lucida Sans"/>
                <a:cs typeface="Lucida Sans"/>
              </a:rPr>
              <a:t>people, </a:t>
            </a:r>
            <a:r>
              <a:rPr sz="1700" spc="-65" dirty="0">
                <a:solidFill>
                  <a:srgbClr val="FFFFFF"/>
                </a:solidFill>
                <a:latin typeface="Lucida Sans"/>
                <a:cs typeface="Lucida Sans"/>
              </a:rPr>
              <a:t>face </a:t>
            </a:r>
            <a:r>
              <a:rPr sz="1700" spc="-55" dirty="0">
                <a:solidFill>
                  <a:srgbClr val="FFFFFF"/>
                </a:solidFill>
                <a:latin typeface="Lucida Sans"/>
                <a:cs typeface="Lucida Sans"/>
              </a:rPr>
              <a:t>the </a:t>
            </a:r>
            <a:r>
              <a:rPr sz="1700" spc="-45" dirty="0">
                <a:solidFill>
                  <a:srgbClr val="FFFFFF"/>
                </a:solidFill>
                <a:latin typeface="Lucida Sans"/>
                <a:cs typeface="Lucida Sans"/>
              </a:rPr>
              <a:t>day-to-day  </a:t>
            </a:r>
            <a:r>
              <a:rPr sz="1700" spc="-60" dirty="0">
                <a:solidFill>
                  <a:srgbClr val="FFFFFF"/>
                </a:solidFill>
                <a:latin typeface="Lucida Sans"/>
                <a:cs typeface="Lucida Sans"/>
              </a:rPr>
              <a:t>reality </a:t>
            </a:r>
            <a:r>
              <a:rPr sz="1700" spc="-80" dirty="0">
                <a:solidFill>
                  <a:srgbClr val="FFFFFF"/>
                </a:solidFill>
                <a:latin typeface="Lucida Sans"/>
                <a:cs typeface="Lucida Sans"/>
              </a:rPr>
              <a:t>of living </a:t>
            </a:r>
            <a:r>
              <a:rPr sz="1700" spc="-65" dirty="0">
                <a:solidFill>
                  <a:srgbClr val="FFFFFF"/>
                </a:solidFill>
                <a:latin typeface="Lucida Sans"/>
                <a:cs typeface="Lucida Sans"/>
              </a:rPr>
              <a:t>with </a:t>
            </a:r>
            <a:r>
              <a:rPr sz="1700" spc="-40" dirty="0">
                <a:solidFill>
                  <a:srgbClr val="FFFFFF"/>
                </a:solidFill>
                <a:latin typeface="Lucida Sans"/>
                <a:cs typeface="Lucida Sans"/>
              </a:rPr>
              <a:t>a </a:t>
            </a:r>
            <a:r>
              <a:rPr sz="1700" spc="-70" dirty="0">
                <a:solidFill>
                  <a:srgbClr val="FFFFFF"/>
                </a:solidFill>
                <a:latin typeface="Lucida Sans"/>
                <a:cs typeface="Lucida Sans"/>
              </a:rPr>
              <a:t>mental  </a:t>
            </a:r>
            <a:r>
              <a:rPr sz="1700" spc="-85" dirty="0">
                <a:solidFill>
                  <a:srgbClr val="FFFFFF"/>
                </a:solidFill>
                <a:latin typeface="Lucida Sans"/>
                <a:cs typeface="Lucida Sans"/>
              </a:rPr>
              <a:t>illness. </a:t>
            </a:r>
            <a:r>
              <a:rPr sz="1700" spc="5" dirty="0">
                <a:solidFill>
                  <a:srgbClr val="FFFFFF"/>
                </a:solidFill>
                <a:latin typeface="Lucida Sans"/>
                <a:cs typeface="Lucida Sans"/>
              </a:rPr>
              <a:t>We </a:t>
            </a:r>
            <a:r>
              <a:rPr sz="1700" spc="-55" dirty="0">
                <a:solidFill>
                  <a:srgbClr val="FFFFFF"/>
                </a:solidFill>
                <a:latin typeface="Lucida Sans"/>
                <a:cs typeface="Lucida Sans"/>
              </a:rPr>
              <a:t>get </a:t>
            </a:r>
            <a:r>
              <a:rPr sz="1700" spc="-105" dirty="0">
                <a:solidFill>
                  <a:srgbClr val="FFFFFF"/>
                </a:solidFill>
                <a:latin typeface="Lucida Sans"/>
                <a:cs typeface="Lucida Sans"/>
              </a:rPr>
              <a:t>it. </a:t>
            </a:r>
            <a:r>
              <a:rPr sz="1700" spc="-55" dirty="0">
                <a:solidFill>
                  <a:srgbClr val="FFFFFF"/>
                </a:solidFill>
                <a:latin typeface="Lucida Sans"/>
                <a:cs typeface="Lucida Sans"/>
              </a:rPr>
              <a:t>We’ve </a:t>
            </a:r>
            <a:r>
              <a:rPr sz="1700" spc="-65" dirty="0">
                <a:solidFill>
                  <a:srgbClr val="FFFFFF"/>
                </a:solidFill>
                <a:latin typeface="Lucida Sans"/>
                <a:cs typeface="Lucida Sans"/>
              </a:rPr>
              <a:t>been  </a:t>
            </a:r>
            <a:r>
              <a:rPr sz="1700" spc="-85" dirty="0">
                <a:solidFill>
                  <a:srgbClr val="FFFFFF"/>
                </a:solidFill>
                <a:latin typeface="Lucida Sans"/>
                <a:cs typeface="Lucida Sans"/>
              </a:rPr>
              <a:t>there. </a:t>
            </a:r>
            <a:r>
              <a:rPr sz="1700" spc="5" dirty="0">
                <a:solidFill>
                  <a:srgbClr val="FFFFFF"/>
                </a:solidFill>
                <a:latin typeface="Lucida Sans"/>
                <a:cs typeface="Lucida Sans"/>
              </a:rPr>
              <a:t>We </a:t>
            </a:r>
            <a:r>
              <a:rPr sz="1700" spc="-75" dirty="0">
                <a:solidFill>
                  <a:srgbClr val="FFFFFF"/>
                </a:solidFill>
                <a:latin typeface="Lucida Sans"/>
                <a:cs typeface="Lucida Sans"/>
              </a:rPr>
              <a:t>offer </a:t>
            </a:r>
            <a:r>
              <a:rPr sz="1700" spc="-70" dirty="0">
                <a:solidFill>
                  <a:srgbClr val="FFFFFF"/>
                </a:solidFill>
                <a:latin typeface="Lucida Sans"/>
                <a:cs typeface="Lucida Sans"/>
              </a:rPr>
              <a:t>help </a:t>
            </a:r>
            <a:r>
              <a:rPr sz="1700" spc="-85" dirty="0">
                <a:solidFill>
                  <a:srgbClr val="FFFFFF"/>
                </a:solidFill>
                <a:latin typeface="Lucida Sans"/>
                <a:cs typeface="Lucida Sans"/>
              </a:rPr>
              <a:t>and </a:t>
            </a:r>
            <a:r>
              <a:rPr sz="1700" spc="-100" dirty="0">
                <a:solidFill>
                  <a:srgbClr val="FFFFFF"/>
                </a:solidFill>
                <a:latin typeface="Lucida Sans"/>
                <a:cs typeface="Lucida Sans"/>
              </a:rPr>
              <a:t>hope;  </a:t>
            </a:r>
            <a:r>
              <a:rPr sz="1700" spc="-35" dirty="0">
                <a:solidFill>
                  <a:srgbClr val="FFFFFF"/>
                </a:solidFill>
                <a:latin typeface="Lucida Sans"/>
                <a:cs typeface="Lucida Sans"/>
              </a:rPr>
              <a:t>we </a:t>
            </a:r>
            <a:r>
              <a:rPr sz="1700" spc="-100" dirty="0">
                <a:solidFill>
                  <a:srgbClr val="FFFFFF"/>
                </a:solidFill>
                <a:latin typeface="Lucida Sans"/>
                <a:cs typeface="Lucida Sans"/>
              </a:rPr>
              <a:t>improve </a:t>
            </a:r>
            <a:r>
              <a:rPr sz="1700" spc="-65" dirty="0">
                <a:solidFill>
                  <a:srgbClr val="FFFFFF"/>
                </a:solidFill>
                <a:latin typeface="Lucida Sans"/>
                <a:cs typeface="Lucida Sans"/>
              </a:rPr>
              <a:t>lives </a:t>
            </a:r>
            <a:r>
              <a:rPr sz="1700" spc="-85" dirty="0">
                <a:solidFill>
                  <a:srgbClr val="FFFFFF"/>
                </a:solidFill>
                <a:latin typeface="Lucida Sans"/>
                <a:cs typeface="Lucida Sans"/>
              </a:rPr>
              <a:t>and take </a:t>
            </a:r>
            <a:r>
              <a:rPr sz="1700" spc="-40" dirty="0">
                <a:solidFill>
                  <a:srgbClr val="FFFFFF"/>
                </a:solidFill>
                <a:latin typeface="Lucida Sans"/>
                <a:cs typeface="Lucida Sans"/>
              </a:rPr>
              <a:t>a  </a:t>
            </a:r>
            <a:r>
              <a:rPr sz="1700" spc="-100" dirty="0">
                <a:solidFill>
                  <a:srgbClr val="FFFFFF"/>
                </a:solidFill>
                <a:latin typeface="Lucida Sans"/>
                <a:cs typeface="Lucida Sans"/>
              </a:rPr>
              <a:t>stand.</a:t>
            </a:r>
            <a:endParaRPr sz="1700" dirty="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21975" y="3009329"/>
            <a:ext cx="3801745" cy="273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70"/>
              </a:lnSpc>
            </a:pPr>
            <a:r>
              <a:rPr sz="5200" spc="400" dirty="0">
                <a:solidFill>
                  <a:srgbClr val="5A95A0"/>
                </a:solidFill>
                <a:latin typeface="Lucida Sans"/>
                <a:cs typeface="Lucida Sans"/>
              </a:rPr>
              <a:t>NAMI</a:t>
            </a:r>
            <a:endParaRPr sz="5200" dirty="0">
              <a:latin typeface="Lucida Sans"/>
              <a:cs typeface="Lucida Sans"/>
            </a:endParaRPr>
          </a:p>
          <a:p>
            <a:pPr marL="12700">
              <a:lnSpc>
                <a:spcPts val="4029"/>
              </a:lnSpc>
            </a:pPr>
            <a:r>
              <a:rPr sz="3500" spc="245" dirty="0">
                <a:solidFill>
                  <a:srgbClr val="5A95A0"/>
                </a:solidFill>
                <a:latin typeface="Lucida Sans"/>
                <a:cs typeface="Lucida Sans"/>
              </a:rPr>
              <a:t>MEANS</a:t>
            </a:r>
            <a:r>
              <a:rPr sz="3500" spc="-315" dirty="0">
                <a:solidFill>
                  <a:srgbClr val="5A95A0"/>
                </a:solidFill>
                <a:latin typeface="Lucida Sans"/>
                <a:cs typeface="Lucida Sans"/>
              </a:rPr>
              <a:t> </a:t>
            </a:r>
            <a:r>
              <a:rPr sz="3500" spc="245" dirty="0">
                <a:solidFill>
                  <a:srgbClr val="5A95A0"/>
                </a:solidFill>
                <a:latin typeface="Lucida Sans"/>
                <a:cs typeface="Lucida Sans"/>
              </a:rPr>
              <a:t>MORE</a:t>
            </a:r>
            <a:endParaRPr sz="3500" dirty="0">
              <a:latin typeface="Lucida Sans"/>
              <a:cs typeface="Lucida Sans"/>
            </a:endParaRPr>
          </a:p>
          <a:p>
            <a:pPr marL="805815" marR="5080">
              <a:lnSpc>
                <a:spcPct val="100000"/>
              </a:lnSpc>
              <a:spcBef>
                <a:spcPts val="1045"/>
              </a:spcBef>
            </a:pPr>
            <a:r>
              <a:rPr sz="1700" spc="-70" dirty="0">
                <a:solidFill>
                  <a:srgbClr val="808080"/>
                </a:solidFill>
                <a:latin typeface="Lucida Sans"/>
                <a:cs typeface="Lucida Sans"/>
              </a:rPr>
              <a:t>than </a:t>
            </a:r>
            <a:r>
              <a:rPr sz="1700" spc="-95" dirty="0">
                <a:solidFill>
                  <a:srgbClr val="808080"/>
                </a:solidFill>
                <a:latin typeface="Lucida Sans"/>
                <a:cs typeface="Lucida Sans"/>
              </a:rPr>
              <a:t>simply </a:t>
            </a:r>
            <a:r>
              <a:rPr sz="1700" spc="-85" dirty="0">
                <a:solidFill>
                  <a:srgbClr val="808080"/>
                </a:solidFill>
                <a:latin typeface="Lucida Sans"/>
                <a:cs typeface="Lucida Sans"/>
              </a:rPr>
              <a:t>hope—we </a:t>
            </a:r>
            <a:r>
              <a:rPr sz="1700" spc="-60" dirty="0">
                <a:solidFill>
                  <a:srgbClr val="808080"/>
                </a:solidFill>
                <a:latin typeface="Lucida Sans"/>
                <a:cs typeface="Lucida Sans"/>
              </a:rPr>
              <a:t>educate  </a:t>
            </a:r>
            <a:r>
              <a:rPr sz="1700" spc="-80" dirty="0">
                <a:solidFill>
                  <a:srgbClr val="808080"/>
                </a:solidFill>
                <a:latin typeface="Lucida Sans"/>
                <a:cs typeface="Lucida Sans"/>
              </a:rPr>
              <a:t>families </a:t>
            </a:r>
            <a:r>
              <a:rPr sz="1700" spc="-85" dirty="0">
                <a:solidFill>
                  <a:srgbClr val="808080"/>
                </a:solidFill>
                <a:latin typeface="Lucida Sans"/>
                <a:cs typeface="Lucida Sans"/>
              </a:rPr>
              <a:t>and </a:t>
            </a:r>
            <a:r>
              <a:rPr sz="1700" spc="-70" dirty="0">
                <a:solidFill>
                  <a:srgbClr val="808080"/>
                </a:solidFill>
                <a:latin typeface="Lucida Sans"/>
                <a:cs typeface="Lucida Sans"/>
              </a:rPr>
              <a:t>those </a:t>
            </a:r>
            <a:r>
              <a:rPr sz="1700" spc="-80" dirty="0">
                <a:solidFill>
                  <a:srgbClr val="808080"/>
                </a:solidFill>
                <a:latin typeface="Lucida Sans"/>
                <a:cs typeface="Lucida Sans"/>
              </a:rPr>
              <a:t>living </a:t>
            </a:r>
            <a:r>
              <a:rPr sz="1700" spc="-65" dirty="0">
                <a:solidFill>
                  <a:srgbClr val="808080"/>
                </a:solidFill>
                <a:latin typeface="Lucida Sans"/>
                <a:cs typeface="Lucida Sans"/>
              </a:rPr>
              <a:t>with  </a:t>
            </a:r>
            <a:r>
              <a:rPr sz="1700" spc="-70" dirty="0">
                <a:solidFill>
                  <a:srgbClr val="808080"/>
                </a:solidFill>
                <a:latin typeface="Lucida Sans"/>
                <a:cs typeface="Lucida Sans"/>
              </a:rPr>
              <a:t>mental illness </a:t>
            </a:r>
            <a:r>
              <a:rPr sz="1700" spc="-85" dirty="0">
                <a:solidFill>
                  <a:srgbClr val="808080"/>
                </a:solidFill>
                <a:latin typeface="Lucida Sans"/>
                <a:cs typeface="Lucida Sans"/>
              </a:rPr>
              <a:t>and </a:t>
            </a:r>
            <a:r>
              <a:rPr sz="1700" spc="-60" dirty="0">
                <a:solidFill>
                  <a:srgbClr val="808080"/>
                </a:solidFill>
                <a:latin typeface="Lucida Sans"/>
                <a:cs typeface="Lucida Sans"/>
              </a:rPr>
              <a:t>advocate  </a:t>
            </a:r>
            <a:r>
              <a:rPr sz="1700" spc="-85" dirty="0">
                <a:solidFill>
                  <a:srgbClr val="808080"/>
                </a:solidFill>
                <a:latin typeface="Lucida Sans"/>
                <a:cs typeface="Lucida Sans"/>
              </a:rPr>
              <a:t>night and </a:t>
            </a:r>
            <a:r>
              <a:rPr sz="1700" spc="-80" dirty="0">
                <a:solidFill>
                  <a:srgbClr val="808080"/>
                </a:solidFill>
                <a:latin typeface="Lucida Sans"/>
                <a:cs typeface="Lucida Sans"/>
              </a:rPr>
              <a:t>day </a:t>
            </a:r>
            <a:r>
              <a:rPr sz="1700" spc="-75" dirty="0">
                <a:solidFill>
                  <a:srgbClr val="808080"/>
                </a:solidFill>
                <a:latin typeface="Lucida Sans"/>
                <a:cs typeface="Lucida Sans"/>
              </a:rPr>
              <a:t>to </a:t>
            </a:r>
            <a:r>
              <a:rPr sz="1700" spc="-85" dirty="0">
                <a:solidFill>
                  <a:srgbClr val="808080"/>
                </a:solidFill>
                <a:latin typeface="Lucida Sans"/>
                <a:cs typeface="Lucida Sans"/>
              </a:rPr>
              <a:t>ensure </a:t>
            </a:r>
            <a:r>
              <a:rPr sz="1700" spc="-65" dirty="0">
                <a:solidFill>
                  <a:srgbClr val="808080"/>
                </a:solidFill>
                <a:latin typeface="Lucida Sans"/>
                <a:cs typeface="Lucida Sans"/>
              </a:rPr>
              <a:t>better  lives </a:t>
            </a:r>
            <a:r>
              <a:rPr sz="1700" spc="-90" dirty="0">
                <a:solidFill>
                  <a:srgbClr val="808080"/>
                </a:solidFill>
                <a:latin typeface="Lucida Sans"/>
                <a:cs typeface="Lucida Sans"/>
              </a:rPr>
              <a:t>for</a:t>
            </a:r>
            <a:r>
              <a:rPr sz="1700" spc="45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1700" spc="-75" dirty="0">
                <a:solidFill>
                  <a:srgbClr val="808080"/>
                </a:solidFill>
                <a:latin typeface="Lucida Sans"/>
                <a:cs typeface="Lucida Sans"/>
              </a:rPr>
              <a:t>everyone.</a:t>
            </a:r>
            <a:endParaRPr sz="1700" dirty="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51" y="-293128"/>
            <a:ext cx="9172851" cy="715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9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476130" cy="654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8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54" y="248719"/>
            <a:ext cx="8373691" cy="800219"/>
          </a:xfrm>
        </p:spPr>
        <p:txBody>
          <a:bodyPr/>
          <a:lstStyle/>
          <a:p>
            <a:r>
              <a:rPr lang="en-US" dirty="0"/>
              <a:t>Affiliate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1" y="1143000"/>
            <a:ext cx="78771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0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" y="804750"/>
            <a:ext cx="9143813" cy="6053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61269" y="607513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40081" y="0"/>
                </a:moveTo>
                <a:lnTo>
                  <a:pt x="0" y="40106"/>
                </a:lnTo>
                <a:lnTo>
                  <a:pt x="40081" y="80200"/>
                </a:lnTo>
                <a:lnTo>
                  <a:pt x="80187" y="40106"/>
                </a:lnTo>
                <a:lnTo>
                  <a:pt x="4008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41748" y="607513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40081" y="0"/>
                </a:moveTo>
                <a:lnTo>
                  <a:pt x="0" y="40106"/>
                </a:lnTo>
                <a:lnTo>
                  <a:pt x="40081" y="80200"/>
                </a:lnTo>
                <a:lnTo>
                  <a:pt x="80187" y="40106"/>
                </a:lnTo>
                <a:lnTo>
                  <a:pt x="4008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23553" y="608834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38773" y="0"/>
                </a:moveTo>
                <a:lnTo>
                  <a:pt x="0" y="38785"/>
                </a:lnTo>
                <a:lnTo>
                  <a:pt x="38773" y="77571"/>
                </a:lnTo>
                <a:lnTo>
                  <a:pt x="77546" y="38785"/>
                </a:lnTo>
                <a:lnTo>
                  <a:pt x="387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06699" y="61148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36106" y="0"/>
                </a:moveTo>
                <a:lnTo>
                  <a:pt x="0" y="36131"/>
                </a:lnTo>
                <a:lnTo>
                  <a:pt x="36106" y="72263"/>
                </a:lnTo>
                <a:lnTo>
                  <a:pt x="72237" y="36131"/>
                </a:lnTo>
                <a:lnTo>
                  <a:pt x="361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88818" y="613139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34480" y="0"/>
                </a:moveTo>
                <a:lnTo>
                  <a:pt x="0" y="34480"/>
                </a:lnTo>
                <a:lnTo>
                  <a:pt x="34480" y="68948"/>
                </a:lnTo>
                <a:lnTo>
                  <a:pt x="68948" y="34480"/>
                </a:lnTo>
                <a:lnTo>
                  <a:pt x="3448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71299" y="615133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473" y="0"/>
                </a:moveTo>
                <a:lnTo>
                  <a:pt x="0" y="32486"/>
                </a:lnTo>
                <a:lnTo>
                  <a:pt x="32473" y="64960"/>
                </a:lnTo>
                <a:lnTo>
                  <a:pt x="64960" y="32486"/>
                </a:lnTo>
                <a:lnTo>
                  <a:pt x="324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52780" y="616136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483" y="0"/>
                </a:moveTo>
                <a:lnTo>
                  <a:pt x="0" y="31483"/>
                </a:lnTo>
                <a:lnTo>
                  <a:pt x="31483" y="62966"/>
                </a:lnTo>
                <a:lnTo>
                  <a:pt x="62966" y="31483"/>
                </a:lnTo>
                <a:lnTo>
                  <a:pt x="3148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35588" y="618448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29171" y="0"/>
                </a:moveTo>
                <a:lnTo>
                  <a:pt x="0" y="29171"/>
                </a:lnTo>
                <a:lnTo>
                  <a:pt x="29171" y="58331"/>
                </a:lnTo>
                <a:lnTo>
                  <a:pt x="58331" y="29171"/>
                </a:lnTo>
                <a:lnTo>
                  <a:pt x="2917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7730" y="62011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08" y="0"/>
                </a:moveTo>
                <a:lnTo>
                  <a:pt x="0" y="27508"/>
                </a:lnTo>
                <a:lnTo>
                  <a:pt x="27508" y="55003"/>
                </a:lnTo>
                <a:lnTo>
                  <a:pt x="55016" y="27508"/>
                </a:lnTo>
                <a:lnTo>
                  <a:pt x="2750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99199" y="621102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30" y="0"/>
                </a:moveTo>
                <a:lnTo>
                  <a:pt x="0" y="26517"/>
                </a:lnTo>
                <a:lnTo>
                  <a:pt x="26530" y="53022"/>
                </a:lnTo>
                <a:lnTo>
                  <a:pt x="53035" y="26517"/>
                </a:lnTo>
                <a:lnTo>
                  <a:pt x="2653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81356" y="622778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41" y="0"/>
                </a:moveTo>
                <a:lnTo>
                  <a:pt x="0" y="24841"/>
                </a:lnTo>
                <a:lnTo>
                  <a:pt x="24841" y="49682"/>
                </a:lnTo>
                <a:lnTo>
                  <a:pt x="49707" y="24841"/>
                </a:lnTo>
                <a:lnTo>
                  <a:pt x="2484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62497" y="62341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206" y="0"/>
                </a:moveTo>
                <a:lnTo>
                  <a:pt x="0" y="24206"/>
                </a:lnTo>
                <a:lnTo>
                  <a:pt x="24206" y="48412"/>
                </a:lnTo>
                <a:lnTo>
                  <a:pt x="48386" y="24206"/>
                </a:lnTo>
                <a:lnTo>
                  <a:pt x="242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44641" y="62507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542" y="0"/>
                </a:moveTo>
                <a:lnTo>
                  <a:pt x="0" y="22542"/>
                </a:lnTo>
                <a:lnTo>
                  <a:pt x="22542" y="45072"/>
                </a:lnTo>
                <a:lnTo>
                  <a:pt x="45072" y="22542"/>
                </a:lnTo>
                <a:lnTo>
                  <a:pt x="2254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26434" y="62639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21"/>
                </a:lnTo>
                <a:lnTo>
                  <a:pt x="21234" y="42430"/>
                </a:lnTo>
                <a:lnTo>
                  <a:pt x="42443" y="21221"/>
                </a:lnTo>
                <a:lnTo>
                  <a:pt x="2123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08278" y="62773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875" y="0"/>
                </a:moveTo>
                <a:lnTo>
                  <a:pt x="0" y="19888"/>
                </a:lnTo>
                <a:lnTo>
                  <a:pt x="19875" y="39763"/>
                </a:lnTo>
                <a:lnTo>
                  <a:pt x="39763" y="19888"/>
                </a:lnTo>
                <a:lnTo>
                  <a:pt x="1987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89095" y="62804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532" y="0"/>
                </a:moveTo>
                <a:lnTo>
                  <a:pt x="0" y="19570"/>
                </a:lnTo>
                <a:lnTo>
                  <a:pt x="19532" y="39128"/>
                </a:lnTo>
                <a:lnTo>
                  <a:pt x="39090" y="19570"/>
                </a:lnTo>
                <a:lnTo>
                  <a:pt x="1953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70900" y="62938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211" y="0"/>
                </a:moveTo>
                <a:lnTo>
                  <a:pt x="0" y="18237"/>
                </a:lnTo>
                <a:lnTo>
                  <a:pt x="18211" y="36461"/>
                </a:lnTo>
                <a:lnTo>
                  <a:pt x="36449" y="18237"/>
                </a:lnTo>
                <a:lnTo>
                  <a:pt x="1821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51716" y="62971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94" y="0"/>
                </a:moveTo>
                <a:lnTo>
                  <a:pt x="0" y="17907"/>
                </a:lnTo>
                <a:lnTo>
                  <a:pt x="17894" y="35801"/>
                </a:lnTo>
                <a:lnTo>
                  <a:pt x="35788" y="17907"/>
                </a:lnTo>
                <a:lnTo>
                  <a:pt x="1789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33521" y="63103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560" y="0"/>
                </a:moveTo>
                <a:lnTo>
                  <a:pt x="0" y="16586"/>
                </a:lnTo>
                <a:lnTo>
                  <a:pt x="16560" y="33159"/>
                </a:lnTo>
                <a:lnTo>
                  <a:pt x="33147" y="16586"/>
                </a:lnTo>
                <a:lnTo>
                  <a:pt x="165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14338" y="63138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243" y="0"/>
                </a:moveTo>
                <a:lnTo>
                  <a:pt x="0" y="16230"/>
                </a:lnTo>
                <a:lnTo>
                  <a:pt x="16243" y="32461"/>
                </a:lnTo>
                <a:lnTo>
                  <a:pt x="32486" y="16230"/>
                </a:lnTo>
                <a:lnTo>
                  <a:pt x="162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95494" y="63204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570" y="0"/>
                </a:moveTo>
                <a:lnTo>
                  <a:pt x="0" y="15570"/>
                </a:lnTo>
                <a:lnTo>
                  <a:pt x="15570" y="31127"/>
                </a:lnTo>
                <a:lnTo>
                  <a:pt x="31140" y="15570"/>
                </a:lnTo>
                <a:lnTo>
                  <a:pt x="1557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76297" y="632367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5" h="30479">
                <a:moveTo>
                  <a:pt x="15265" y="0"/>
                </a:moveTo>
                <a:lnTo>
                  <a:pt x="0" y="15252"/>
                </a:lnTo>
                <a:lnTo>
                  <a:pt x="15265" y="30480"/>
                </a:lnTo>
                <a:lnTo>
                  <a:pt x="30505" y="15252"/>
                </a:lnTo>
                <a:lnTo>
                  <a:pt x="1526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56789" y="632367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79">
                <a:moveTo>
                  <a:pt x="15240" y="0"/>
                </a:moveTo>
                <a:lnTo>
                  <a:pt x="0" y="15252"/>
                </a:lnTo>
                <a:lnTo>
                  <a:pt x="15240" y="30480"/>
                </a:lnTo>
                <a:lnTo>
                  <a:pt x="30492" y="15252"/>
                </a:lnTo>
                <a:lnTo>
                  <a:pt x="1524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37604" y="63269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22"/>
                </a:lnTo>
                <a:lnTo>
                  <a:pt x="14909" y="29832"/>
                </a:lnTo>
                <a:lnTo>
                  <a:pt x="29832" y="14922"/>
                </a:lnTo>
                <a:lnTo>
                  <a:pt x="149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18421" y="63304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4592" y="0"/>
                </a:moveTo>
                <a:lnTo>
                  <a:pt x="0" y="14579"/>
                </a:lnTo>
                <a:lnTo>
                  <a:pt x="14592" y="29146"/>
                </a:lnTo>
                <a:lnTo>
                  <a:pt x="29171" y="14579"/>
                </a:lnTo>
                <a:lnTo>
                  <a:pt x="1459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99588" y="63368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906" y="0"/>
                </a:moveTo>
                <a:lnTo>
                  <a:pt x="0" y="13931"/>
                </a:lnTo>
                <a:lnTo>
                  <a:pt x="13906" y="27851"/>
                </a:lnTo>
                <a:lnTo>
                  <a:pt x="27825" y="13931"/>
                </a:lnTo>
                <a:lnTo>
                  <a:pt x="139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80393" y="63404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01" y="0"/>
                </a:moveTo>
                <a:lnTo>
                  <a:pt x="0" y="13576"/>
                </a:lnTo>
                <a:lnTo>
                  <a:pt x="13601" y="27152"/>
                </a:lnTo>
                <a:lnTo>
                  <a:pt x="27177" y="13576"/>
                </a:lnTo>
                <a:lnTo>
                  <a:pt x="136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60872" y="63404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588" y="0"/>
                </a:moveTo>
                <a:lnTo>
                  <a:pt x="0" y="13576"/>
                </a:lnTo>
                <a:lnTo>
                  <a:pt x="13588" y="27152"/>
                </a:lnTo>
                <a:lnTo>
                  <a:pt x="27177" y="13576"/>
                </a:lnTo>
                <a:lnTo>
                  <a:pt x="1358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61269" y="487991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40081" y="0"/>
                </a:moveTo>
                <a:lnTo>
                  <a:pt x="0" y="40106"/>
                </a:lnTo>
                <a:lnTo>
                  <a:pt x="40081" y="80213"/>
                </a:lnTo>
                <a:lnTo>
                  <a:pt x="80187" y="40106"/>
                </a:lnTo>
                <a:lnTo>
                  <a:pt x="4008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41748" y="487991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40081" y="0"/>
                </a:moveTo>
                <a:lnTo>
                  <a:pt x="0" y="40106"/>
                </a:lnTo>
                <a:lnTo>
                  <a:pt x="40081" y="80213"/>
                </a:lnTo>
                <a:lnTo>
                  <a:pt x="80187" y="40106"/>
                </a:lnTo>
                <a:lnTo>
                  <a:pt x="4008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3553" y="489311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38773" y="0"/>
                </a:moveTo>
                <a:lnTo>
                  <a:pt x="0" y="38785"/>
                </a:lnTo>
                <a:lnTo>
                  <a:pt x="38773" y="77571"/>
                </a:lnTo>
                <a:lnTo>
                  <a:pt x="77546" y="38785"/>
                </a:lnTo>
                <a:lnTo>
                  <a:pt x="387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06699" y="49197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36106" y="0"/>
                </a:moveTo>
                <a:lnTo>
                  <a:pt x="0" y="36118"/>
                </a:lnTo>
                <a:lnTo>
                  <a:pt x="36106" y="72237"/>
                </a:lnTo>
                <a:lnTo>
                  <a:pt x="72237" y="36118"/>
                </a:lnTo>
                <a:lnTo>
                  <a:pt x="361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88818" y="493629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34480" y="0"/>
                </a:moveTo>
                <a:lnTo>
                  <a:pt x="0" y="34467"/>
                </a:lnTo>
                <a:lnTo>
                  <a:pt x="34480" y="68948"/>
                </a:lnTo>
                <a:lnTo>
                  <a:pt x="68948" y="34467"/>
                </a:lnTo>
                <a:lnTo>
                  <a:pt x="3448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71299" y="495623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473" y="0"/>
                </a:moveTo>
                <a:lnTo>
                  <a:pt x="0" y="32473"/>
                </a:lnTo>
                <a:lnTo>
                  <a:pt x="32473" y="64960"/>
                </a:lnTo>
                <a:lnTo>
                  <a:pt x="64960" y="32473"/>
                </a:lnTo>
                <a:lnTo>
                  <a:pt x="324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52780" y="496614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483" y="0"/>
                </a:moveTo>
                <a:lnTo>
                  <a:pt x="0" y="31483"/>
                </a:lnTo>
                <a:lnTo>
                  <a:pt x="31483" y="62966"/>
                </a:lnTo>
                <a:lnTo>
                  <a:pt x="62966" y="31483"/>
                </a:lnTo>
                <a:lnTo>
                  <a:pt x="3148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235588" y="498938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29171" y="0"/>
                </a:moveTo>
                <a:lnTo>
                  <a:pt x="0" y="29159"/>
                </a:lnTo>
                <a:lnTo>
                  <a:pt x="29171" y="58331"/>
                </a:lnTo>
                <a:lnTo>
                  <a:pt x="58331" y="29159"/>
                </a:lnTo>
                <a:lnTo>
                  <a:pt x="2917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17730" y="50060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08" y="0"/>
                </a:moveTo>
                <a:lnTo>
                  <a:pt x="0" y="27495"/>
                </a:lnTo>
                <a:lnTo>
                  <a:pt x="27508" y="54991"/>
                </a:lnTo>
                <a:lnTo>
                  <a:pt x="55016" y="27495"/>
                </a:lnTo>
                <a:lnTo>
                  <a:pt x="2750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99199" y="501592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30" y="0"/>
                </a:moveTo>
                <a:lnTo>
                  <a:pt x="0" y="26504"/>
                </a:lnTo>
                <a:lnTo>
                  <a:pt x="26530" y="53022"/>
                </a:lnTo>
                <a:lnTo>
                  <a:pt x="53035" y="26504"/>
                </a:lnTo>
                <a:lnTo>
                  <a:pt x="2653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81356" y="50324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41" y="0"/>
                </a:moveTo>
                <a:lnTo>
                  <a:pt x="0" y="24853"/>
                </a:lnTo>
                <a:lnTo>
                  <a:pt x="24841" y="49695"/>
                </a:lnTo>
                <a:lnTo>
                  <a:pt x="49707" y="24853"/>
                </a:lnTo>
                <a:lnTo>
                  <a:pt x="2484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762497" y="503891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206" y="0"/>
                </a:moveTo>
                <a:lnTo>
                  <a:pt x="0" y="24206"/>
                </a:lnTo>
                <a:lnTo>
                  <a:pt x="24206" y="48399"/>
                </a:lnTo>
                <a:lnTo>
                  <a:pt x="48386" y="24206"/>
                </a:lnTo>
                <a:lnTo>
                  <a:pt x="242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644641" y="50556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542" y="0"/>
                </a:moveTo>
                <a:lnTo>
                  <a:pt x="0" y="22529"/>
                </a:lnTo>
                <a:lnTo>
                  <a:pt x="22542" y="45072"/>
                </a:lnTo>
                <a:lnTo>
                  <a:pt x="45072" y="22529"/>
                </a:lnTo>
                <a:lnTo>
                  <a:pt x="2254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526434" y="50688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09"/>
                </a:lnTo>
                <a:lnTo>
                  <a:pt x="21234" y="42418"/>
                </a:lnTo>
                <a:lnTo>
                  <a:pt x="42443" y="21209"/>
                </a:lnTo>
                <a:lnTo>
                  <a:pt x="2123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408278" y="50822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875" y="0"/>
                </a:moveTo>
                <a:lnTo>
                  <a:pt x="0" y="19875"/>
                </a:lnTo>
                <a:lnTo>
                  <a:pt x="19875" y="39763"/>
                </a:lnTo>
                <a:lnTo>
                  <a:pt x="39763" y="19875"/>
                </a:lnTo>
                <a:lnTo>
                  <a:pt x="1987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289095" y="50853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532" y="0"/>
                </a:moveTo>
                <a:lnTo>
                  <a:pt x="0" y="19558"/>
                </a:lnTo>
                <a:lnTo>
                  <a:pt x="19532" y="39128"/>
                </a:lnTo>
                <a:lnTo>
                  <a:pt x="39090" y="19558"/>
                </a:lnTo>
                <a:lnTo>
                  <a:pt x="1953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170900" y="50987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211" y="0"/>
                </a:moveTo>
                <a:lnTo>
                  <a:pt x="0" y="18224"/>
                </a:lnTo>
                <a:lnTo>
                  <a:pt x="18211" y="36449"/>
                </a:lnTo>
                <a:lnTo>
                  <a:pt x="36449" y="18224"/>
                </a:lnTo>
                <a:lnTo>
                  <a:pt x="1821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051716" y="5102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94" y="0"/>
                </a:moveTo>
                <a:lnTo>
                  <a:pt x="0" y="17894"/>
                </a:lnTo>
                <a:lnTo>
                  <a:pt x="17894" y="35788"/>
                </a:lnTo>
                <a:lnTo>
                  <a:pt x="35788" y="17894"/>
                </a:lnTo>
                <a:lnTo>
                  <a:pt x="1789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933521" y="51152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560" y="0"/>
                </a:moveTo>
                <a:lnTo>
                  <a:pt x="0" y="16573"/>
                </a:lnTo>
                <a:lnTo>
                  <a:pt x="16560" y="33159"/>
                </a:lnTo>
                <a:lnTo>
                  <a:pt x="33147" y="16573"/>
                </a:lnTo>
                <a:lnTo>
                  <a:pt x="165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14338" y="51186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243" y="0"/>
                </a:moveTo>
                <a:lnTo>
                  <a:pt x="0" y="16230"/>
                </a:lnTo>
                <a:lnTo>
                  <a:pt x="16243" y="32461"/>
                </a:lnTo>
                <a:lnTo>
                  <a:pt x="32486" y="16230"/>
                </a:lnTo>
                <a:lnTo>
                  <a:pt x="162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695494" y="51252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570" y="0"/>
                </a:moveTo>
                <a:lnTo>
                  <a:pt x="0" y="15570"/>
                </a:lnTo>
                <a:lnTo>
                  <a:pt x="15570" y="31140"/>
                </a:lnTo>
                <a:lnTo>
                  <a:pt x="31140" y="15570"/>
                </a:lnTo>
                <a:lnTo>
                  <a:pt x="1557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576297" y="512857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5" h="30479">
                <a:moveTo>
                  <a:pt x="15265" y="0"/>
                </a:moveTo>
                <a:lnTo>
                  <a:pt x="0" y="15239"/>
                </a:lnTo>
                <a:lnTo>
                  <a:pt x="15265" y="30479"/>
                </a:lnTo>
                <a:lnTo>
                  <a:pt x="30505" y="15239"/>
                </a:lnTo>
                <a:lnTo>
                  <a:pt x="1526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456789" y="512857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79">
                <a:moveTo>
                  <a:pt x="15240" y="0"/>
                </a:moveTo>
                <a:lnTo>
                  <a:pt x="0" y="15239"/>
                </a:lnTo>
                <a:lnTo>
                  <a:pt x="15240" y="30479"/>
                </a:lnTo>
                <a:lnTo>
                  <a:pt x="30492" y="15239"/>
                </a:lnTo>
                <a:lnTo>
                  <a:pt x="1524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337604" y="51318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819"/>
                </a:lnTo>
                <a:lnTo>
                  <a:pt x="29832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218408" y="51353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4605" y="0"/>
                </a:moveTo>
                <a:lnTo>
                  <a:pt x="0" y="14566"/>
                </a:lnTo>
                <a:lnTo>
                  <a:pt x="14605" y="29146"/>
                </a:lnTo>
                <a:lnTo>
                  <a:pt x="29184" y="14566"/>
                </a:lnTo>
                <a:lnTo>
                  <a:pt x="1460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99576" y="51417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919" y="0"/>
                </a:moveTo>
                <a:lnTo>
                  <a:pt x="0" y="13919"/>
                </a:lnTo>
                <a:lnTo>
                  <a:pt x="13919" y="27851"/>
                </a:lnTo>
                <a:lnTo>
                  <a:pt x="27838" y="13919"/>
                </a:lnTo>
                <a:lnTo>
                  <a:pt x="1391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980380" y="51452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14" y="0"/>
                </a:moveTo>
                <a:lnTo>
                  <a:pt x="0" y="13576"/>
                </a:lnTo>
                <a:lnTo>
                  <a:pt x="13614" y="27165"/>
                </a:lnTo>
                <a:lnTo>
                  <a:pt x="27190" y="13576"/>
                </a:lnTo>
                <a:lnTo>
                  <a:pt x="1361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860859" y="51452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01" y="0"/>
                </a:moveTo>
                <a:lnTo>
                  <a:pt x="0" y="13576"/>
                </a:lnTo>
                <a:lnTo>
                  <a:pt x="13601" y="27165"/>
                </a:lnTo>
                <a:lnTo>
                  <a:pt x="27190" y="13576"/>
                </a:lnTo>
                <a:lnTo>
                  <a:pt x="136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061921" y="369155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39433" y="0"/>
                </a:moveTo>
                <a:lnTo>
                  <a:pt x="0" y="39433"/>
                </a:lnTo>
                <a:lnTo>
                  <a:pt x="39433" y="78854"/>
                </a:lnTo>
                <a:lnTo>
                  <a:pt x="78867" y="39433"/>
                </a:lnTo>
                <a:lnTo>
                  <a:pt x="3943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42399" y="369155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39433" y="0"/>
                </a:moveTo>
                <a:lnTo>
                  <a:pt x="0" y="39433"/>
                </a:lnTo>
                <a:lnTo>
                  <a:pt x="39433" y="78854"/>
                </a:lnTo>
                <a:lnTo>
                  <a:pt x="78879" y="39433"/>
                </a:lnTo>
                <a:lnTo>
                  <a:pt x="3943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825207" y="371467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37122" y="0"/>
                </a:moveTo>
                <a:lnTo>
                  <a:pt x="0" y="37122"/>
                </a:lnTo>
                <a:lnTo>
                  <a:pt x="37122" y="74231"/>
                </a:lnTo>
                <a:lnTo>
                  <a:pt x="74231" y="37122"/>
                </a:lnTo>
                <a:lnTo>
                  <a:pt x="3712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707011" y="37280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801" y="0"/>
                </a:moveTo>
                <a:lnTo>
                  <a:pt x="0" y="35788"/>
                </a:lnTo>
                <a:lnTo>
                  <a:pt x="35801" y="71564"/>
                </a:lnTo>
                <a:lnTo>
                  <a:pt x="71602" y="35788"/>
                </a:lnTo>
                <a:lnTo>
                  <a:pt x="358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589168" y="374451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34124" y="0"/>
                </a:moveTo>
                <a:lnTo>
                  <a:pt x="0" y="34137"/>
                </a:lnTo>
                <a:lnTo>
                  <a:pt x="34124" y="68275"/>
                </a:lnTo>
                <a:lnTo>
                  <a:pt x="68249" y="34137"/>
                </a:lnTo>
                <a:lnTo>
                  <a:pt x="3412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471625" y="376458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32156" y="0"/>
                </a:moveTo>
                <a:lnTo>
                  <a:pt x="0" y="32130"/>
                </a:lnTo>
                <a:lnTo>
                  <a:pt x="32156" y="64274"/>
                </a:lnTo>
                <a:lnTo>
                  <a:pt x="64300" y="32130"/>
                </a:lnTo>
                <a:lnTo>
                  <a:pt x="3215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353781" y="378096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0492" y="0"/>
                </a:moveTo>
                <a:lnTo>
                  <a:pt x="0" y="30492"/>
                </a:lnTo>
                <a:lnTo>
                  <a:pt x="30492" y="60972"/>
                </a:lnTo>
                <a:lnTo>
                  <a:pt x="60972" y="30492"/>
                </a:lnTo>
                <a:lnTo>
                  <a:pt x="3049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236563" y="380408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8193" y="0"/>
                </a:moveTo>
                <a:lnTo>
                  <a:pt x="0" y="28181"/>
                </a:lnTo>
                <a:lnTo>
                  <a:pt x="28193" y="56349"/>
                </a:lnTo>
                <a:lnTo>
                  <a:pt x="56362" y="28181"/>
                </a:lnTo>
                <a:lnTo>
                  <a:pt x="2819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118719" y="38208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17" y="0"/>
                </a:moveTo>
                <a:lnTo>
                  <a:pt x="0" y="26504"/>
                </a:lnTo>
                <a:lnTo>
                  <a:pt x="26517" y="53009"/>
                </a:lnTo>
                <a:lnTo>
                  <a:pt x="53035" y="26504"/>
                </a:lnTo>
                <a:lnTo>
                  <a:pt x="2651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000538" y="38339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96" y="0"/>
                </a:moveTo>
                <a:lnTo>
                  <a:pt x="0" y="25196"/>
                </a:lnTo>
                <a:lnTo>
                  <a:pt x="25196" y="50380"/>
                </a:lnTo>
                <a:lnTo>
                  <a:pt x="50380" y="25196"/>
                </a:lnTo>
                <a:lnTo>
                  <a:pt x="2519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82005" y="38438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193" y="0"/>
                </a:moveTo>
                <a:lnTo>
                  <a:pt x="0" y="24206"/>
                </a:lnTo>
                <a:lnTo>
                  <a:pt x="24193" y="48399"/>
                </a:lnTo>
                <a:lnTo>
                  <a:pt x="48399" y="24206"/>
                </a:lnTo>
                <a:lnTo>
                  <a:pt x="2419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63825" y="385729"/>
            <a:ext cx="46355" cy="45720"/>
          </a:xfrm>
          <a:custGeom>
            <a:avLst/>
            <a:gdLst/>
            <a:ahLst/>
            <a:cxnLst/>
            <a:rect l="l" t="t" r="r" b="b"/>
            <a:pathLst>
              <a:path w="46354" h="45720">
                <a:moveTo>
                  <a:pt x="22872" y="0"/>
                </a:moveTo>
                <a:lnTo>
                  <a:pt x="0" y="22860"/>
                </a:lnTo>
                <a:lnTo>
                  <a:pt x="22872" y="45720"/>
                </a:lnTo>
                <a:lnTo>
                  <a:pt x="45745" y="22860"/>
                </a:lnTo>
                <a:lnTo>
                  <a:pt x="2287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45956" y="387367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21" y="0"/>
                </a:moveTo>
                <a:lnTo>
                  <a:pt x="0" y="21221"/>
                </a:lnTo>
                <a:lnTo>
                  <a:pt x="21221" y="42430"/>
                </a:lnTo>
                <a:lnTo>
                  <a:pt x="42430" y="21221"/>
                </a:lnTo>
                <a:lnTo>
                  <a:pt x="2122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527449" y="3883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18" y="0"/>
                </a:moveTo>
                <a:lnTo>
                  <a:pt x="0" y="20205"/>
                </a:lnTo>
                <a:lnTo>
                  <a:pt x="20218" y="40411"/>
                </a:lnTo>
                <a:lnTo>
                  <a:pt x="40436" y="20205"/>
                </a:lnTo>
                <a:lnTo>
                  <a:pt x="2021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408928" y="38936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15" y="0"/>
                </a:moveTo>
                <a:lnTo>
                  <a:pt x="0" y="19227"/>
                </a:lnTo>
                <a:lnTo>
                  <a:pt x="19215" y="38442"/>
                </a:lnTo>
                <a:lnTo>
                  <a:pt x="38442" y="19227"/>
                </a:lnTo>
                <a:lnTo>
                  <a:pt x="192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290070" y="390022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554" y="0"/>
                </a:moveTo>
                <a:lnTo>
                  <a:pt x="0" y="18567"/>
                </a:lnTo>
                <a:lnTo>
                  <a:pt x="18554" y="37122"/>
                </a:lnTo>
                <a:lnTo>
                  <a:pt x="37122" y="18567"/>
                </a:lnTo>
                <a:lnTo>
                  <a:pt x="1855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171551" y="39102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564" y="0"/>
                </a:moveTo>
                <a:lnTo>
                  <a:pt x="0" y="17564"/>
                </a:lnTo>
                <a:lnTo>
                  <a:pt x="17564" y="35128"/>
                </a:lnTo>
                <a:lnTo>
                  <a:pt x="35128" y="17564"/>
                </a:lnTo>
                <a:lnTo>
                  <a:pt x="1756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052705" y="39168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6903" y="0"/>
                </a:moveTo>
                <a:lnTo>
                  <a:pt x="0" y="16903"/>
                </a:lnTo>
                <a:lnTo>
                  <a:pt x="16903" y="33807"/>
                </a:lnTo>
                <a:lnTo>
                  <a:pt x="33807" y="16903"/>
                </a:lnTo>
                <a:lnTo>
                  <a:pt x="1690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934186" y="39266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5900" y="0"/>
                </a:moveTo>
                <a:lnTo>
                  <a:pt x="0" y="15925"/>
                </a:lnTo>
                <a:lnTo>
                  <a:pt x="15900" y="31838"/>
                </a:lnTo>
                <a:lnTo>
                  <a:pt x="31826" y="15925"/>
                </a:lnTo>
                <a:lnTo>
                  <a:pt x="1590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15340" y="393336"/>
            <a:ext cx="30480" cy="31115"/>
          </a:xfrm>
          <a:custGeom>
            <a:avLst/>
            <a:gdLst/>
            <a:ahLst/>
            <a:cxnLst/>
            <a:rect l="l" t="t" r="r" b="b"/>
            <a:pathLst>
              <a:path w="30479" h="31115">
                <a:moveTo>
                  <a:pt x="15239" y="0"/>
                </a:moveTo>
                <a:lnTo>
                  <a:pt x="0" y="15252"/>
                </a:lnTo>
                <a:lnTo>
                  <a:pt x="15239" y="30492"/>
                </a:lnTo>
                <a:lnTo>
                  <a:pt x="30479" y="15252"/>
                </a:lnTo>
                <a:lnTo>
                  <a:pt x="1523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696144" y="39365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22" y="0"/>
                </a:moveTo>
                <a:lnTo>
                  <a:pt x="0" y="14935"/>
                </a:lnTo>
                <a:lnTo>
                  <a:pt x="14922" y="29844"/>
                </a:lnTo>
                <a:lnTo>
                  <a:pt x="29832" y="14935"/>
                </a:lnTo>
                <a:lnTo>
                  <a:pt x="1492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576961" y="39402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605" y="0"/>
                </a:moveTo>
                <a:lnTo>
                  <a:pt x="0" y="14566"/>
                </a:lnTo>
                <a:lnTo>
                  <a:pt x="14605" y="29133"/>
                </a:lnTo>
                <a:lnTo>
                  <a:pt x="29171" y="14566"/>
                </a:lnTo>
                <a:lnTo>
                  <a:pt x="1460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457451" y="39402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4579" y="0"/>
                </a:moveTo>
                <a:lnTo>
                  <a:pt x="0" y="14566"/>
                </a:lnTo>
                <a:lnTo>
                  <a:pt x="14579" y="29133"/>
                </a:lnTo>
                <a:lnTo>
                  <a:pt x="29159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338594" y="39467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919" y="0"/>
                </a:moveTo>
                <a:lnTo>
                  <a:pt x="0" y="13919"/>
                </a:lnTo>
                <a:lnTo>
                  <a:pt x="13919" y="27838"/>
                </a:lnTo>
                <a:lnTo>
                  <a:pt x="27838" y="13919"/>
                </a:lnTo>
                <a:lnTo>
                  <a:pt x="1391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219398" y="39501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14" y="0"/>
                </a:moveTo>
                <a:lnTo>
                  <a:pt x="0" y="13576"/>
                </a:lnTo>
                <a:lnTo>
                  <a:pt x="13614" y="27152"/>
                </a:lnTo>
                <a:lnTo>
                  <a:pt x="27190" y="13576"/>
                </a:lnTo>
                <a:lnTo>
                  <a:pt x="1361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100240" y="39531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58" y="0"/>
                </a:moveTo>
                <a:lnTo>
                  <a:pt x="0" y="13271"/>
                </a:lnTo>
                <a:lnTo>
                  <a:pt x="13258" y="26530"/>
                </a:lnTo>
                <a:lnTo>
                  <a:pt x="26504" y="13271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980705" y="39531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84" y="0"/>
                </a:moveTo>
                <a:lnTo>
                  <a:pt x="0" y="13271"/>
                </a:lnTo>
                <a:lnTo>
                  <a:pt x="13284" y="26530"/>
                </a:lnTo>
                <a:lnTo>
                  <a:pt x="26530" y="13271"/>
                </a:lnTo>
                <a:lnTo>
                  <a:pt x="1328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861210" y="39531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46" y="0"/>
                </a:moveTo>
                <a:lnTo>
                  <a:pt x="0" y="13271"/>
                </a:lnTo>
                <a:lnTo>
                  <a:pt x="13246" y="26530"/>
                </a:lnTo>
                <a:lnTo>
                  <a:pt x="26504" y="13271"/>
                </a:lnTo>
                <a:lnTo>
                  <a:pt x="132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062584" y="250294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38760" y="0"/>
                </a:moveTo>
                <a:lnTo>
                  <a:pt x="0" y="38773"/>
                </a:lnTo>
                <a:lnTo>
                  <a:pt x="38760" y="77558"/>
                </a:lnTo>
                <a:lnTo>
                  <a:pt x="77558" y="38773"/>
                </a:lnTo>
                <a:lnTo>
                  <a:pt x="387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43075" y="250294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38747" y="0"/>
                </a:moveTo>
                <a:lnTo>
                  <a:pt x="0" y="38773"/>
                </a:lnTo>
                <a:lnTo>
                  <a:pt x="38747" y="77558"/>
                </a:lnTo>
                <a:lnTo>
                  <a:pt x="77520" y="38773"/>
                </a:lnTo>
                <a:lnTo>
                  <a:pt x="3874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25545" y="25228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36779" y="0"/>
                </a:moveTo>
                <a:lnTo>
                  <a:pt x="0" y="36779"/>
                </a:lnTo>
                <a:lnTo>
                  <a:pt x="36779" y="73558"/>
                </a:lnTo>
                <a:lnTo>
                  <a:pt x="73558" y="36779"/>
                </a:lnTo>
                <a:lnTo>
                  <a:pt x="3677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07676" y="253926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5128" y="0"/>
                </a:moveTo>
                <a:lnTo>
                  <a:pt x="0" y="35140"/>
                </a:lnTo>
                <a:lnTo>
                  <a:pt x="35128" y="70269"/>
                </a:lnTo>
                <a:lnTo>
                  <a:pt x="70269" y="35140"/>
                </a:lnTo>
                <a:lnTo>
                  <a:pt x="3512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589819" y="255590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33477" y="0"/>
                </a:moveTo>
                <a:lnTo>
                  <a:pt x="0" y="33477"/>
                </a:lnTo>
                <a:lnTo>
                  <a:pt x="33477" y="66967"/>
                </a:lnTo>
                <a:lnTo>
                  <a:pt x="66941" y="33477"/>
                </a:lnTo>
                <a:lnTo>
                  <a:pt x="3347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472302" y="25758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483" y="0"/>
                </a:moveTo>
                <a:lnTo>
                  <a:pt x="0" y="31483"/>
                </a:lnTo>
                <a:lnTo>
                  <a:pt x="31483" y="62966"/>
                </a:lnTo>
                <a:lnTo>
                  <a:pt x="62966" y="31483"/>
                </a:lnTo>
                <a:lnTo>
                  <a:pt x="3148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354431" y="259234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832" y="0"/>
                </a:moveTo>
                <a:lnTo>
                  <a:pt x="0" y="29832"/>
                </a:lnTo>
                <a:lnTo>
                  <a:pt x="29832" y="59677"/>
                </a:lnTo>
                <a:lnTo>
                  <a:pt x="59664" y="29832"/>
                </a:lnTo>
                <a:lnTo>
                  <a:pt x="2983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237240" y="26157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0" y="0"/>
                </a:moveTo>
                <a:lnTo>
                  <a:pt x="0" y="27495"/>
                </a:lnTo>
                <a:lnTo>
                  <a:pt x="27520" y="55003"/>
                </a:lnTo>
                <a:lnTo>
                  <a:pt x="55016" y="27495"/>
                </a:lnTo>
                <a:lnTo>
                  <a:pt x="2752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119384" y="263222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5857" y="0"/>
                </a:moveTo>
                <a:lnTo>
                  <a:pt x="0" y="25844"/>
                </a:lnTo>
                <a:lnTo>
                  <a:pt x="25857" y="51688"/>
                </a:lnTo>
                <a:lnTo>
                  <a:pt x="51714" y="25844"/>
                </a:lnTo>
                <a:lnTo>
                  <a:pt x="2585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001214" y="264543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510" y="0"/>
                </a:moveTo>
                <a:lnTo>
                  <a:pt x="0" y="24523"/>
                </a:lnTo>
                <a:lnTo>
                  <a:pt x="24510" y="49060"/>
                </a:lnTo>
                <a:lnTo>
                  <a:pt x="49034" y="24523"/>
                </a:lnTo>
                <a:lnTo>
                  <a:pt x="2451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883021" y="26587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177" y="0"/>
                </a:moveTo>
                <a:lnTo>
                  <a:pt x="0" y="23190"/>
                </a:lnTo>
                <a:lnTo>
                  <a:pt x="23177" y="46380"/>
                </a:lnTo>
                <a:lnTo>
                  <a:pt x="46380" y="23190"/>
                </a:lnTo>
                <a:lnTo>
                  <a:pt x="2317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764488" y="26686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212" y="0"/>
                </a:moveTo>
                <a:lnTo>
                  <a:pt x="0" y="22199"/>
                </a:lnTo>
                <a:lnTo>
                  <a:pt x="22212" y="44411"/>
                </a:lnTo>
                <a:lnTo>
                  <a:pt x="44411" y="22199"/>
                </a:lnTo>
                <a:lnTo>
                  <a:pt x="2221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646631" y="26851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48" y="0"/>
                </a:moveTo>
                <a:lnTo>
                  <a:pt x="0" y="20548"/>
                </a:lnTo>
                <a:lnTo>
                  <a:pt x="20548" y="41109"/>
                </a:lnTo>
                <a:lnTo>
                  <a:pt x="41097" y="20548"/>
                </a:lnTo>
                <a:lnTo>
                  <a:pt x="2054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528112" y="269521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557" y="0"/>
                </a:moveTo>
                <a:lnTo>
                  <a:pt x="0" y="19545"/>
                </a:lnTo>
                <a:lnTo>
                  <a:pt x="19557" y="39090"/>
                </a:lnTo>
                <a:lnTo>
                  <a:pt x="39103" y="19545"/>
                </a:lnTo>
                <a:lnTo>
                  <a:pt x="1955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409592" y="270512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554" y="0"/>
                </a:moveTo>
                <a:lnTo>
                  <a:pt x="0" y="18554"/>
                </a:lnTo>
                <a:lnTo>
                  <a:pt x="18554" y="37122"/>
                </a:lnTo>
                <a:lnTo>
                  <a:pt x="37109" y="18554"/>
                </a:lnTo>
                <a:lnTo>
                  <a:pt x="1855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290747" y="27117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81" y="0"/>
                </a:moveTo>
                <a:lnTo>
                  <a:pt x="0" y="17894"/>
                </a:lnTo>
                <a:lnTo>
                  <a:pt x="17881" y="35801"/>
                </a:lnTo>
                <a:lnTo>
                  <a:pt x="35775" y="17894"/>
                </a:lnTo>
                <a:lnTo>
                  <a:pt x="1788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172227" y="272150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6890" y="0"/>
                </a:moveTo>
                <a:lnTo>
                  <a:pt x="0" y="16916"/>
                </a:lnTo>
                <a:lnTo>
                  <a:pt x="16890" y="33820"/>
                </a:lnTo>
                <a:lnTo>
                  <a:pt x="33794" y="16916"/>
                </a:lnTo>
                <a:lnTo>
                  <a:pt x="1689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053369" y="27283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243" y="0"/>
                </a:moveTo>
                <a:lnTo>
                  <a:pt x="0" y="16230"/>
                </a:lnTo>
                <a:lnTo>
                  <a:pt x="16243" y="32473"/>
                </a:lnTo>
                <a:lnTo>
                  <a:pt x="32473" y="16230"/>
                </a:lnTo>
                <a:lnTo>
                  <a:pt x="162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934862" y="273827"/>
            <a:ext cx="30480" cy="31115"/>
          </a:xfrm>
          <a:custGeom>
            <a:avLst/>
            <a:gdLst/>
            <a:ahLst/>
            <a:cxnLst/>
            <a:rect l="l" t="t" r="r" b="b"/>
            <a:pathLst>
              <a:path w="30479" h="31114">
                <a:moveTo>
                  <a:pt x="15227" y="0"/>
                </a:moveTo>
                <a:lnTo>
                  <a:pt x="0" y="15240"/>
                </a:lnTo>
                <a:lnTo>
                  <a:pt x="15227" y="30492"/>
                </a:lnTo>
                <a:lnTo>
                  <a:pt x="30467" y="15240"/>
                </a:lnTo>
                <a:lnTo>
                  <a:pt x="1522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815666" y="27414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22"/>
                </a:lnTo>
                <a:lnTo>
                  <a:pt x="14909" y="29857"/>
                </a:lnTo>
                <a:lnTo>
                  <a:pt x="29832" y="14922"/>
                </a:lnTo>
                <a:lnTo>
                  <a:pt x="149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696820" y="27483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36"/>
                </a:lnTo>
                <a:lnTo>
                  <a:pt x="14249" y="28486"/>
                </a:lnTo>
                <a:lnTo>
                  <a:pt x="28498" y="14236"/>
                </a:lnTo>
                <a:lnTo>
                  <a:pt x="1424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577637" y="27514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19" y="0"/>
                </a:moveTo>
                <a:lnTo>
                  <a:pt x="0" y="13919"/>
                </a:lnTo>
                <a:lnTo>
                  <a:pt x="13919" y="27838"/>
                </a:lnTo>
                <a:lnTo>
                  <a:pt x="27825" y="13919"/>
                </a:lnTo>
                <a:lnTo>
                  <a:pt x="1391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458116" y="27514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3906" y="0"/>
                </a:moveTo>
                <a:lnTo>
                  <a:pt x="0" y="13919"/>
                </a:lnTo>
                <a:lnTo>
                  <a:pt x="13906" y="27838"/>
                </a:lnTo>
                <a:lnTo>
                  <a:pt x="27825" y="13919"/>
                </a:lnTo>
                <a:lnTo>
                  <a:pt x="139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339258" y="27580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58" y="0"/>
                </a:moveTo>
                <a:lnTo>
                  <a:pt x="0" y="13258"/>
                </a:lnTo>
                <a:lnTo>
                  <a:pt x="13258" y="26530"/>
                </a:lnTo>
                <a:lnTo>
                  <a:pt x="26504" y="13258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219750" y="27580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58" y="0"/>
                </a:moveTo>
                <a:lnTo>
                  <a:pt x="0" y="13258"/>
                </a:lnTo>
                <a:lnTo>
                  <a:pt x="13258" y="26530"/>
                </a:lnTo>
                <a:lnTo>
                  <a:pt x="26504" y="13258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100565" y="27613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28" y="0"/>
                </a:moveTo>
                <a:lnTo>
                  <a:pt x="0" y="12928"/>
                </a:lnTo>
                <a:lnTo>
                  <a:pt x="12928" y="25869"/>
                </a:lnTo>
                <a:lnTo>
                  <a:pt x="25857" y="12928"/>
                </a:lnTo>
                <a:lnTo>
                  <a:pt x="1292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981382" y="27648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11" y="0"/>
                </a:moveTo>
                <a:lnTo>
                  <a:pt x="0" y="12585"/>
                </a:lnTo>
                <a:lnTo>
                  <a:pt x="12611" y="25184"/>
                </a:lnTo>
                <a:lnTo>
                  <a:pt x="25184" y="12585"/>
                </a:lnTo>
                <a:lnTo>
                  <a:pt x="1261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861886" y="27648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573" y="0"/>
                </a:moveTo>
                <a:lnTo>
                  <a:pt x="0" y="12585"/>
                </a:lnTo>
                <a:lnTo>
                  <a:pt x="12573" y="25184"/>
                </a:lnTo>
                <a:lnTo>
                  <a:pt x="25171" y="12585"/>
                </a:lnTo>
                <a:lnTo>
                  <a:pt x="125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063573" y="131776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37769" y="0"/>
                </a:moveTo>
                <a:lnTo>
                  <a:pt x="0" y="37782"/>
                </a:lnTo>
                <a:lnTo>
                  <a:pt x="37769" y="75552"/>
                </a:lnTo>
                <a:lnTo>
                  <a:pt x="75539" y="37782"/>
                </a:lnTo>
                <a:lnTo>
                  <a:pt x="3776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44064" y="131776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37757" y="0"/>
                </a:moveTo>
                <a:lnTo>
                  <a:pt x="0" y="37782"/>
                </a:lnTo>
                <a:lnTo>
                  <a:pt x="37757" y="75552"/>
                </a:lnTo>
                <a:lnTo>
                  <a:pt x="75552" y="37782"/>
                </a:lnTo>
                <a:lnTo>
                  <a:pt x="3775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26207" y="13344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118" y="0"/>
                </a:moveTo>
                <a:lnTo>
                  <a:pt x="0" y="36118"/>
                </a:lnTo>
                <a:lnTo>
                  <a:pt x="36118" y="72250"/>
                </a:lnTo>
                <a:lnTo>
                  <a:pt x="72237" y="36118"/>
                </a:lnTo>
                <a:lnTo>
                  <a:pt x="3611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708338" y="135078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4">
                <a:moveTo>
                  <a:pt x="34467" y="0"/>
                </a:moveTo>
                <a:lnTo>
                  <a:pt x="0" y="34480"/>
                </a:lnTo>
                <a:lnTo>
                  <a:pt x="34467" y="68948"/>
                </a:lnTo>
                <a:lnTo>
                  <a:pt x="68935" y="34480"/>
                </a:lnTo>
                <a:lnTo>
                  <a:pt x="3446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590145" y="136437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33159" y="0"/>
                </a:moveTo>
                <a:lnTo>
                  <a:pt x="0" y="33121"/>
                </a:lnTo>
                <a:lnTo>
                  <a:pt x="33159" y="66243"/>
                </a:lnTo>
                <a:lnTo>
                  <a:pt x="66294" y="33121"/>
                </a:lnTo>
                <a:lnTo>
                  <a:pt x="3315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473629" y="13940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149" y="0"/>
                </a:moveTo>
                <a:lnTo>
                  <a:pt x="0" y="30149"/>
                </a:lnTo>
                <a:lnTo>
                  <a:pt x="30149" y="60299"/>
                </a:lnTo>
                <a:lnTo>
                  <a:pt x="60312" y="30149"/>
                </a:lnTo>
                <a:lnTo>
                  <a:pt x="3014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355434" y="14071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829" y="0"/>
                </a:moveTo>
                <a:lnTo>
                  <a:pt x="0" y="28841"/>
                </a:lnTo>
                <a:lnTo>
                  <a:pt x="28829" y="57683"/>
                </a:lnTo>
                <a:lnTo>
                  <a:pt x="57670" y="28841"/>
                </a:lnTo>
                <a:lnTo>
                  <a:pt x="2882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237904" y="142723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860" y="0"/>
                </a:moveTo>
                <a:lnTo>
                  <a:pt x="0" y="26835"/>
                </a:lnTo>
                <a:lnTo>
                  <a:pt x="26860" y="53670"/>
                </a:lnTo>
                <a:lnTo>
                  <a:pt x="53682" y="26835"/>
                </a:lnTo>
                <a:lnTo>
                  <a:pt x="268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120046" y="14436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96" y="0"/>
                </a:moveTo>
                <a:lnTo>
                  <a:pt x="0" y="25196"/>
                </a:lnTo>
                <a:lnTo>
                  <a:pt x="25196" y="50380"/>
                </a:lnTo>
                <a:lnTo>
                  <a:pt x="50380" y="25196"/>
                </a:lnTo>
                <a:lnTo>
                  <a:pt x="2519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001515" y="14536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218" y="0"/>
                </a:moveTo>
                <a:lnTo>
                  <a:pt x="0" y="24193"/>
                </a:lnTo>
                <a:lnTo>
                  <a:pt x="24218" y="48399"/>
                </a:lnTo>
                <a:lnTo>
                  <a:pt x="48399" y="24193"/>
                </a:lnTo>
                <a:lnTo>
                  <a:pt x="2421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883320" y="146686"/>
            <a:ext cx="46355" cy="45720"/>
          </a:xfrm>
          <a:custGeom>
            <a:avLst/>
            <a:gdLst/>
            <a:ahLst/>
            <a:cxnLst/>
            <a:rect l="l" t="t" r="r" b="b"/>
            <a:pathLst>
              <a:path w="46354" h="45719">
                <a:moveTo>
                  <a:pt x="22872" y="0"/>
                </a:moveTo>
                <a:lnTo>
                  <a:pt x="0" y="22872"/>
                </a:lnTo>
                <a:lnTo>
                  <a:pt x="22872" y="45732"/>
                </a:lnTo>
                <a:lnTo>
                  <a:pt x="45758" y="22872"/>
                </a:lnTo>
                <a:lnTo>
                  <a:pt x="2287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64826" y="14768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0" y="21869"/>
                </a:lnTo>
                <a:lnTo>
                  <a:pt x="21869" y="43751"/>
                </a:lnTo>
                <a:lnTo>
                  <a:pt x="43738" y="21869"/>
                </a:lnTo>
                <a:lnTo>
                  <a:pt x="2186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646957" y="14934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18" y="0"/>
                </a:moveTo>
                <a:lnTo>
                  <a:pt x="0" y="20218"/>
                </a:lnTo>
                <a:lnTo>
                  <a:pt x="20218" y="40424"/>
                </a:lnTo>
                <a:lnTo>
                  <a:pt x="40436" y="20218"/>
                </a:lnTo>
                <a:lnTo>
                  <a:pt x="2021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28450" y="15034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215" y="0"/>
                </a:moveTo>
                <a:lnTo>
                  <a:pt x="0" y="19215"/>
                </a:lnTo>
                <a:lnTo>
                  <a:pt x="19215" y="38430"/>
                </a:lnTo>
                <a:lnTo>
                  <a:pt x="38430" y="19215"/>
                </a:lnTo>
                <a:lnTo>
                  <a:pt x="192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409930" y="15133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211" y="0"/>
                </a:moveTo>
                <a:lnTo>
                  <a:pt x="0" y="18224"/>
                </a:lnTo>
                <a:lnTo>
                  <a:pt x="18211" y="36448"/>
                </a:lnTo>
                <a:lnTo>
                  <a:pt x="36449" y="18224"/>
                </a:lnTo>
                <a:lnTo>
                  <a:pt x="1821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291397" y="15232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233" y="0"/>
                </a:moveTo>
                <a:lnTo>
                  <a:pt x="0" y="17233"/>
                </a:lnTo>
                <a:lnTo>
                  <a:pt x="17233" y="34455"/>
                </a:lnTo>
                <a:lnTo>
                  <a:pt x="34480" y="17233"/>
                </a:lnTo>
                <a:lnTo>
                  <a:pt x="1723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172878" y="15332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243" y="0"/>
                </a:moveTo>
                <a:lnTo>
                  <a:pt x="0" y="16230"/>
                </a:lnTo>
                <a:lnTo>
                  <a:pt x="16243" y="32461"/>
                </a:lnTo>
                <a:lnTo>
                  <a:pt x="32461" y="16230"/>
                </a:lnTo>
                <a:lnTo>
                  <a:pt x="162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053694" y="15364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5913" y="0"/>
                </a:moveTo>
                <a:lnTo>
                  <a:pt x="0" y="15913"/>
                </a:lnTo>
                <a:lnTo>
                  <a:pt x="15913" y="31826"/>
                </a:lnTo>
                <a:lnTo>
                  <a:pt x="31826" y="15913"/>
                </a:lnTo>
                <a:lnTo>
                  <a:pt x="1591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934862" y="15431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27" y="0"/>
                </a:moveTo>
                <a:lnTo>
                  <a:pt x="0" y="15240"/>
                </a:lnTo>
                <a:lnTo>
                  <a:pt x="15227" y="30480"/>
                </a:lnTo>
                <a:lnTo>
                  <a:pt x="30467" y="15240"/>
                </a:lnTo>
                <a:lnTo>
                  <a:pt x="1522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815992" y="15497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92" y="0"/>
                </a:moveTo>
                <a:lnTo>
                  <a:pt x="0" y="14579"/>
                </a:lnTo>
                <a:lnTo>
                  <a:pt x="14592" y="29146"/>
                </a:lnTo>
                <a:lnTo>
                  <a:pt x="29171" y="14579"/>
                </a:lnTo>
                <a:lnTo>
                  <a:pt x="1459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697172" y="15562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893" y="0"/>
                </a:moveTo>
                <a:lnTo>
                  <a:pt x="0" y="13931"/>
                </a:lnTo>
                <a:lnTo>
                  <a:pt x="13893" y="27851"/>
                </a:lnTo>
                <a:lnTo>
                  <a:pt x="27813" y="13931"/>
                </a:lnTo>
                <a:lnTo>
                  <a:pt x="1389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577962" y="15598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01" y="0"/>
                </a:moveTo>
                <a:lnTo>
                  <a:pt x="0" y="13576"/>
                </a:lnTo>
                <a:lnTo>
                  <a:pt x="13601" y="27152"/>
                </a:lnTo>
                <a:lnTo>
                  <a:pt x="27177" y="13576"/>
                </a:lnTo>
                <a:lnTo>
                  <a:pt x="136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458779" y="15630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46" y="0"/>
                </a:moveTo>
                <a:lnTo>
                  <a:pt x="0" y="13258"/>
                </a:lnTo>
                <a:lnTo>
                  <a:pt x="13246" y="26517"/>
                </a:lnTo>
                <a:lnTo>
                  <a:pt x="26504" y="13258"/>
                </a:lnTo>
                <a:lnTo>
                  <a:pt x="132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339595" y="1566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15" y="0"/>
                </a:moveTo>
                <a:lnTo>
                  <a:pt x="0" y="12928"/>
                </a:lnTo>
                <a:lnTo>
                  <a:pt x="12915" y="25857"/>
                </a:lnTo>
                <a:lnTo>
                  <a:pt x="25844" y="12928"/>
                </a:lnTo>
                <a:lnTo>
                  <a:pt x="129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220087" y="1566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15" y="0"/>
                </a:moveTo>
                <a:lnTo>
                  <a:pt x="0" y="12928"/>
                </a:lnTo>
                <a:lnTo>
                  <a:pt x="12915" y="25857"/>
                </a:lnTo>
                <a:lnTo>
                  <a:pt x="25831" y="12928"/>
                </a:lnTo>
                <a:lnTo>
                  <a:pt x="129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100565" y="1566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2928" y="0"/>
                </a:moveTo>
                <a:lnTo>
                  <a:pt x="0" y="12928"/>
                </a:lnTo>
                <a:lnTo>
                  <a:pt x="12928" y="25857"/>
                </a:lnTo>
                <a:lnTo>
                  <a:pt x="25857" y="12928"/>
                </a:lnTo>
                <a:lnTo>
                  <a:pt x="1292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981707" y="15729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280" y="0"/>
                </a:moveTo>
                <a:lnTo>
                  <a:pt x="0" y="12268"/>
                </a:lnTo>
                <a:lnTo>
                  <a:pt x="12280" y="24536"/>
                </a:lnTo>
                <a:lnTo>
                  <a:pt x="24536" y="12268"/>
                </a:lnTo>
                <a:lnTo>
                  <a:pt x="1228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862199" y="15729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255" y="0"/>
                </a:moveTo>
                <a:lnTo>
                  <a:pt x="0" y="12268"/>
                </a:lnTo>
                <a:lnTo>
                  <a:pt x="12255" y="24536"/>
                </a:lnTo>
                <a:lnTo>
                  <a:pt x="24523" y="12268"/>
                </a:lnTo>
                <a:lnTo>
                  <a:pt x="122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64237" y="12927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37109" y="0"/>
                </a:moveTo>
                <a:lnTo>
                  <a:pt x="0" y="37122"/>
                </a:lnTo>
                <a:lnTo>
                  <a:pt x="37109" y="74231"/>
                </a:lnTo>
                <a:lnTo>
                  <a:pt x="74231" y="37122"/>
                </a:lnTo>
                <a:lnTo>
                  <a:pt x="371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44728" y="12927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37096" y="0"/>
                </a:moveTo>
                <a:lnTo>
                  <a:pt x="0" y="37122"/>
                </a:lnTo>
                <a:lnTo>
                  <a:pt x="37096" y="74231"/>
                </a:lnTo>
                <a:lnTo>
                  <a:pt x="74231" y="37122"/>
                </a:lnTo>
                <a:lnTo>
                  <a:pt x="3709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826533" y="1426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801" y="0"/>
                </a:moveTo>
                <a:lnTo>
                  <a:pt x="0" y="35788"/>
                </a:lnTo>
                <a:lnTo>
                  <a:pt x="35801" y="71564"/>
                </a:lnTo>
                <a:lnTo>
                  <a:pt x="71589" y="35788"/>
                </a:lnTo>
                <a:lnTo>
                  <a:pt x="358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709341" y="1655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33464" y="0"/>
                </a:moveTo>
                <a:lnTo>
                  <a:pt x="0" y="33489"/>
                </a:lnTo>
                <a:lnTo>
                  <a:pt x="33464" y="66967"/>
                </a:lnTo>
                <a:lnTo>
                  <a:pt x="66941" y="33489"/>
                </a:lnTo>
                <a:lnTo>
                  <a:pt x="3346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590821" y="17562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5">
                <a:moveTo>
                  <a:pt x="32473" y="0"/>
                </a:moveTo>
                <a:lnTo>
                  <a:pt x="0" y="32486"/>
                </a:lnTo>
                <a:lnTo>
                  <a:pt x="32473" y="64960"/>
                </a:lnTo>
                <a:lnTo>
                  <a:pt x="64947" y="32486"/>
                </a:lnTo>
                <a:lnTo>
                  <a:pt x="324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474605" y="20877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171" y="0"/>
                </a:moveTo>
                <a:lnTo>
                  <a:pt x="0" y="29171"/>
                </a:lnTo>
                <a:lnTo>
                  <a:pt x="29171" y="58331"/>
                </a:lnTo>
                <a:lnTo>
                  <a:pt x="58331" y="29171"/>
                </a:lnTo>
                <a:lnTo>
                  <a:pt x="2917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357425" y="23201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847" y="0"/>
                </a:moveTo>
                <a:lnTo>
                  <a:pt x="0" y="26847"/>
                </a:lnTo>
                <a:lnTo>
                  <a:pt x="26847" y="53682"/>
                </a:lnTo>
                <a:lnTo>
                  <a:pt x="53682" y="26847"/>
                </a:lnTo>
                <a:lnTo>
                  <a:pt x="2684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238580" y="23849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5">
                <a:moveTo>
                  <a:pt x="26174" y="0"/>
                </a:moveTo>
                <a:lnTo>
                  <a:pt x="0" y="26200"/>
                </a:lnTo>
                <a:lnTo>
                  <a:pt x="26174" y="52387"/>
                </a:lnTo>
                <a:lnTo>
                  <a:pt x="52349" y="26200"/>
                </a:lnTo>
                <a:lnTo>
                  <a:pt x="2617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120386" y="25208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53" y="0"/>
                </a:moveTo>
                <a:lnTo>
                  <a:pt x="0" y="24841"/>
                </a:lnTo>
                <a:lnTo>
                  <a:pt x="24853" y="49669"/>
                </a:lnTo>
                <a:lnTo>
                  <a:pt x="49707" y="24841"/>
                </a:lnTo>
                <a:lnTo>
                  <a:pt x="2485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002191" y="26503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33" y="0"/>
                </a:moveTo>
                <a:lnTo>
                  <a:pt x="0" y="23545"/>
                </a:lnTo>
                <a:lnTo>
                  <a:pt x="23533" y="47078"/>
                </a:lnTo>
                <a:lnTo>
                  <a:pt x="47066" y="23545"/>
                </a:lnTo>
                <a:lnTo>
                  <a:pt x="2353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884348" y="2818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43" y="0"/>
                </a:moveTo>
                <a:lnTo>
                  <a:pt x="0" y="21869"/>
                </a:lnTo>
                <a:lnTo>
                  <a:pt x="21843" y="43726"/>
                </a:lnTo>
                <a:lnTo>
                  <a:pt x="43726" y="21869"/>
                </a:lnTo>
                <a:lnTo>
                  <a:pt x="218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765815" y="2915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878" y="0"/>
                </a:moveTo>
                <a:lnTo>
                  <a:pt x="0" y="20891"/>
                </a:lnTo>
                <a:lnTo>
                  <a:pt x="20878" y="41770"/>
                </a:lnTo>
                <a:lnTo>
                  <a:pt x="41757" y="20891"/>
                </a:lnTo>
                <a:lnTo>
                  <a:pt x="2087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47633" y="30491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545" y="0"/>
                </a:moveTo>
                <a:lnTo>
                  <a:pt x="0" y="19557"/>
                </a:lnTo>
                <a:lnTo>
                  <a:pt x="19545" y="39103"/>
                </a:lnTo>
                <a:lnTo>
                  <a:pt x="39103" y="19557"/>
                </a:lnTo>
                <a:lnTo>
                  <a:pt x="1954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29440" y="3181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224" y="0"/>
                </a:moveTo>
                <a:lnTo>
                  <a:pt x="0" y="18237"/>
                </a:lnTo>
                <a:lnTo>
                  <a:pt x="18224" y="36461"/>
                </a:lnTo>
                <a:lnTo>
                  <a:pt x="36449" y="18237"/>
                </a:lnTo>
                <a:lnTo>
                  <a:pt x="1822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410907" y="3281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246" y="0"/>
                </a:moveTo>
                <a:lnTo>
                  <a:pt x="0" y="17233"/>
                </a:lnTo>
                <a:lnTo>
                  <a:pt x="17246" y="34455"/>
                </a:lnTo>
                <a:lnTo>
                  <a:pt x="34480" y="17233"/>
                </a:lnTo>
                <a:lnTo>
                  <a:pt x="172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291737" y="3313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6890" y="0"/>
                </a:moveTo>
                <a:lnTo>
                  <a:pt x="0" y="16916"/>
                </a:lnTo>
                <a:lnTo>
                  <a:pt x="16890" y="33820"/>
                </a:lnTo>
                <a:lnTo>
                  <a:pt x="33794" y="16916"/>
                </a:lnTo>
                <a:lnTo>
                  <a:pt x="1689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173554" y="3447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557" y="0"/>
                </a:moveTo>
                <a:lnTo>
                  <a:pt x="0" y="15570"/>
                </a:lnTo>
                <a:lnTo>
                  <a:pt x="15557" y="31127"/>
                </a:lnTo>
                <a:lnTo>
                  <a:pt x="31153" y="15570"/>
                </a:lnTo>
                <a:lnTo>
                  <a:pt x="1555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054370" y="3479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39" y="0"/>
                </a:moveTo>
                <a:lnTo>
                  <a:pt x="0" y="15252"/>
                </a:lnTo>
                <a:lnTo>
                  <a:pt x="15239" y="30480"/>
                </a:lnTo>
                <a:lnTo>
                  <a:pt x="30479" y="15252"/>
                </a:lnTo>
                <a:lnTo>
                  <a:pt x="1523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35513" y="3546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816980" y="3646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01" y="0"/>
                </a:moveTo>
                <a:lnTo>
                  <a:pt x="0" y="13589"/>
                </a:lnTo>
                <a:lnTo>
                  <a:pt x="13601" y="27165"/>
                </a:lnTo>
                <a:lnTo>
                  <a:pt x="27190" y="13589"/>
                </a:lnTo>
                <a:lnTo>
                  <a:pt x="136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697809" y="3677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58" y="0"/>
                </a:moveTo>
                <a:lnTo>
                  <a:pt x="0" y="13271"/>
                </a:lnTo>
                <a:lnTo>
                  <a:pt x="13258" y="26530"/>
                </a:lnTo>
                <a:lnTo>
                  <a:pt x="26504" y="13271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578964" y="374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598" y="0"/>
                </a:moveTo>
                <a:lnTo>
                  <a:pt x="0" y="12585"/>
                </a:lnTo>
                <a:lnTo>
                  <a:pt x="12598" y="25158"/>
                </a:lnTo>
                <a:lnTo>
                  <a:pt x="25184" y="12585"/>
                </a:lnTo>
                <a:lnTo>
                  <a:pt x="1259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459768" y="3778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255" y="0"/>
                </a:moveTo>
                <a:lnTo>
                  <a:pt x="0" y="12268"/>
                </a:lnTo>
                <a:lnTo>
                  <a:pt x="12255" y="24523"/>
                </a:lnTo>
                <a:lnTo>
                  <a:pt x="24523" y="12268"/>
                </a:lnTo>
                <a:lnTo>
                  <a:pt x="122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340260" y="3778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255" y="0"/>
                </a:moveTo>
                <a:lnTo>
                  <a:pt x="0" y="12268"/>
                </a:lnTo>
                <a:lnTo>
                  <a:pt x="12255" y="24523"/>
                </a:lnTo>
                <a:lnTo>
                  <a:pt x="24523" y="12268"/>
                </a:lnTo>
                <a:lnTo>
                  <a:pt x="122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221076" y="381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1938" y="0"/>
                </a:moveTo>
                <a:lnTo>
                  <a:pt x="0" y="11938"/>
                </a:lnTo>
                <a:lnTo>
                  <a:pt x="11938" y="23863"/>
                </a:lnTo>
                <a:lnTo>
                  <a:pt x="23863" y="11938"/>
                </a:lnTo>
                <a:lnTo>
                  <a:pt x="1193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101555" y="381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1950" y="0"/>
                </a:moveTo>
                <a:lnTo>
                  <a:pt x="0" y="11938"/>
                </a:lnTo>
                <a:lnTo>
                  <a:pt x="11950" y="23863"/>
                </a:lnTo>
                <a:lnTo>
                  <a:pt x="23875" y="11938"/>
                </a:lnTo>
                <a:lnTo>
                  <a:pt x="1195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982384" y="3844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607" y="0"/>
                </a:moveTo>
                <a:lnTo>
                  <a:pt x="0" y="11607"/>
                </a:lnTo>
                <a:lnTo>
                  <a:pt x="11607" y="23202"/>
                </a:lnTo>
                <a:lnTo>
                  <a:pt x="23190" y="11607"/>
                </a:lnTo>
                <a:lnTo>
                  <a:pt x="1160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862862" y="3844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595" y="0"/>
                </a:moveTo>
                <a:lnTo>
                  <a:pt x="0" y="11607"/>
                </a:lnTo>
                <a:lnTo>
                  <a:pt x="11595" y="23202"/>
                </a:lnTo>
                <a:lnTo>
                  <a:pt x="23202" y="11607"/>
                </a:lnTo>
                <a:lnTo>
                  <a:pt x="1159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0" y="0"/>
            <a:ext cx="6515100" cy="2044700"/>
          </a:xfrm>
          <a:custGeom>
            <a:avLst/>
            <a:gdLst/>
            <a:ahLst/>
            <a:cxnLst/>
            <a:rect l="l" t="t" r="r" b="b"/>
            <a:pathLst>
              <a:path w="6515100" h="2044700">
                <a:moveTo>
                  <a:pt x="0" y="2044687"/>
                </a:moveTo>
                <a:lnTo>
                  <a:pt x="6515100" y="2044687"/>
                </a:lnTo>
                <a:lnTo>
                  <a:pt x="6515100" y="0"/>
                </a:lnTo>
                <a:lnTo>
                  <a:pt x="0" y="0"/>
                </a:lnTo>
                <a:lnTo>
                  <a:pt x="0" y="2044687"/>
                </a:lnTo>
                <a:close/>
              </a:path>
            </a:pathLst>
          </a:custGeom>
          <a:solidFill>
            <a:srgbClr val="6D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 txBox="1">
            <a:spLocks noGrp="1"/>
          </p:cNvSpPr>
          <p:nvPr>
            <p:ph type="title"/>
          </p:nvPr>
        </p:nvSpPr>
        <p:spPr>
          <a:xfrm>
            <a:off x="351631" y="286593"/>
            <a:ext cx="2820035" cy="1090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500" b="0" spc="27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3500" b="0" spc="-3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500" b="0" spc="240" dirty="0">
                <a:solidFill>
                  <a:srgbClr val="FFFFFF"/>
                </a:solidFill>
                <a:latin typeface="Lucida Sans"/>
                <a:cs typeface="Lucida Sans"/>
              </a:rPr>
              <a:t>WORLD  </a:t>
            </a:r>
            <a:r>
              <a:rPr sz="3500" b="0" spc="229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3500" b="0" spc="-3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500" b="0" spc="210" dirty="0">
                <a:solidFill>
                  <a:srgbClr val="FFFFFF"/>
                </a:solidFill>
                <a:latin typeface="Lucida Sans"/>
                <a:cs typeface="Lucida Sans"/>
              </a:rPr>
              <a:t>LOOKING</a:t>
            </a:r>
            <a:endParaRPr sz="3500">
              <a:latin typeface="Lucida Sans"/>
              <a:cs typeface="Lucida Sans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3260675" y="1094469"/>
            <a:ext cx="2865120" cy="798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700" spc="-80" dirty="0">
                <a:solidFill>
                  <a:srgbClr val="88A749"/>
                </a:solidFill>
                <a:latin typeface="Lucida Sans"/>
                <a:cs typeface="Lucida Sans"/>
              </a:rPr>
              <a:t>at </a:t>
            </a:r>
            <a:r>
              <a:rPr sz="1700" spc="-114" dirty="0">
                <a:solidFill>
                  <a:srgbClr val="88A749"/>
                </a:solidFill>
                <a:latin typeface="Lucida Sans"/>
                <a:cs typeface="Lucida Sans"/>
              </a:rPr>
              <a:t>mental </a:t>
            </a:r>
            <a:r>
              <a:rPr sz="1700" spc="-100" dirty="0">
                <a:solidFill>
                  <a:srgbClr val="88A749"/>
                </a:solidFill>
                <a:latin typeface="Lucida Sans"/>
                <a:cs typeface="Lucida Sans"/>
              </a:rPr>
              <a:t>health </a:t>
            </a:r>
            <a:r>
              <a:rPr sz="1700" spc="-125" dirty="0">
                <a:solidFill>
                  <a:srgbClr val="88A749"/>
                </a:solidFill>
                <a:latin typeface="Lucida Sans"/>
                <a:cs typeface="Lucida Sans"/>
              </a:rPr>
              <a:t>in </a:t>
            </a:r>
            <a:r>
              <a:rPr sz="1700" spc="-85" dirty="0">
                <a:solidFill>
                  <a:srgbClr val="88A749"/>
                </a:solidFill>
                <a:latin typeface="Lucida Sans"/>
                <a:cs typeface="Lucida Sans"/>
              </a:rPr>
              <a:t>a </a:t>
            </a:r>
            <a:r>
              <a:rPr sz="1700" spc="-110" dirty="0">
                <a:solidFill>
                  <a:srgbClr val="88A749"/>
                </a:solidFill>
                <a:latin typeface="Lucida Sans"/>
                <a:cs typeface="Lucida Sans"/>
              </a:rPr>
              <a:t>new </a:t>
            </a:r>
            <a:r>
              <a:rPr sz="1700" spc="-155" dirty="0">
                <a:solidFill>
                  <a:srgbClr val="88A749"/>
                </a:solidFill>
                <a:latin typeface="Lucida Sans"/>
                <a:cs typeface="Lucida Sans"/>
              </a:rPr>
              <a:t>way.  </a:t>
            </a:r>
            <a:r>
              <a:rPr sz="1700" spc="-120" dirty="0">
                <a:solidFill>
                  <a:srgbClr val="88A749"/>
                </a:solidFill>
                <a:latin typeface="Lucida Sans"/>
                <a:cs typeface="Lucida Sans"/>
              </a:rPr>
              <a:t>Stepping </a:t>
            </a:r>
            <a:r>
              <a:rPr sz="1700" spc="-160" dirty="0">
                <a:solidFill>
                  <a:srgbClr val="88A749"/>
                </a:solidFill>
                <a:latin typeface="Lucida Sans"/>
                <a:cs typeface="Lucida Sans"/>
              </a:rPr>
              <a:t>up </a:t>
            </a:r>
            <a:r>
              <a:rPr sz="1700" spc="-110" dirty="0">
                <a:solidFill>
                  <a:srgbClr val="88A749"/>
                </a:solidFill>
                <a:latin typeface="Lucida Sans"/>
                <a:cs typeface="Lucida Sans"/>
              </a:rPr>
              <a:t>to </a:t>
            </a:r>
            <a:r>
              <a:rPr sz="1700" spc="-125" dirty="0">
                <a:solidFill>
                  <a:srgbClr val="88A749"/>
                </a:solidFill>
                <a:latin typeface="Lucida Sans"/>
                <a:cs typeface="Lucida Sans"/>
              </a:rPr>
              <a:t>shine </a:t>
            </a:r>
            <a:r>
              <a:rPr sz="1700" spc="-95" dirty="0">
                <a:solidFill>
                  <a:srgbClr val="88A749"/>
                </a:solidFill>
                <a:latin typeface="Lucida Sans"/>
                <a:cs typeface="Lucida Sans"/>
              </a:rPr>
              <a:t>the </a:t>
            </a:r>
            <a:r>
              <a:rPr sz="1700" spc="-105" dirty="0">
                <a:solidFill>
                  <a:srgbClr val="88A749"/>
                </a:solidFill>
                <a:latin typeface="Lucida Sans"/>
                <a:cs typeface="Lucida Sans"/>
              </a:rPr>
              <a:t>light  </a:t>
            </a:r>
            <a:r>
              <a:rPr sz="1700" spc="-130" dirty="0">
                <a:solidFill>
                  <a:srgbClr val="88A749"/>
                </a:solidFill>
                <a:latin typeface="Lucida Sans"/>
                <a:cs typeface="Lucida Sans"/>
              </a:rPr>
              <a:t>and </a:t>
            </a:r>
            <a:r>
              <a:rPr sz="1700" spc="-125" dirty="0">
                <a:solidFill>
                  <a:srgbClr val="88A749"/>
                </a:solidFill>
                <a:latin typeface="Lucida Sans"/>
                <a:cs typeface="Lucida Sans"/>
              </a:rPr>
              <a:t>embrace </a:t>
            </a:r>
            <a:r>
              <a:rPr sz="1700" spc="-95" dirty="0">
                <a:solidFill>
                  <a:srgbClr val="88A749"/>
                </a:solidFill>
                <a:latin typeface="Lucida Sans"/>
                <a:cs typeface="Lucida Sans"/>
              </a:rPr>
              <a:t>the</a:t>
            </a:r>
            <a:r>
              <a:rPr sz="1700" spc="185" dirty="0">
                <a:solidFill>
                  <a:srgbClr val="88A749"/>
                </a:solidFill>
                <a:latin typeface="Lucida Sans"/>
                <a:cs typeface="Lucida Sans"/>
              </a:rPr>
              <a:t> </a:t>
            </a:r>
            <a:r>
              <a:rPr sz="1700" spc="-125" dirty="0">
                <a:solidFill>
                  <a:srgbClr val="88A749"/>
                </a:solidFill>
                <a:latin typeface="Lucida Sans"/>
                <a:cs typeface="Lucida Sans"/>
              </a:rPr>
              <a:t>cause.</a:t>
            </a:r>
            <a:endParaRPr sz="17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667" y="1595095"/>
            <a:ext cx="7607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52284" cy="69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9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55723"/>
            <a:ext cx="9144000" cy="4502785"/>
          </a:xfrm>
          <a:custGeom>
            <a:avLst/>
            <a:gdLst/>
            <a:ahLst/>
            <a:cxnLst/>
            <a:rect l="l" t="t" r="r" b="b"/>
            <a:pathLst>
              <a:path w="9144000" h="4502784">
                <a:moveTo>
                  <a:pt x="0" y="4502277"/>
                </a:moveTo>
                <a:lnTo>
                  <a:pt x="9144000" y="4502277"/>
                </a:lnTo>
                <a:lnTo>
                  <a:pt x="9144000" y="0"/>
                </a:lnTo>
                <a:lnTo>
                  <a:pt x="0" y="0"/>
                </a:lnTo>
                <a:lnTo>
                  <a:pt x="0" y="4502277"/>
                </a:lnTo>
                <a:close/>
              </a:path>
            </a:pathLst>
          </a:custGeom>
          <a:solidFill>
            <a:srgbClr val="2D4F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065"/>
            <a:ext cx="4454340" cy="4330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84089" y="4533564"/>
            <a:ext cx="2986405" cy="532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50" b="1" spc="-55" dirty="0">
                <a:solidFill>
                  <a:srgbClr val="FFFFFF"/>
                </a:solidFill>
                <a:latin typeface="Lucida Sans"/>
                <a:cs typeface="Lucida Sans"/>
              </a:rPr>
              <a:t>NAMI</a:t>
            </a:r>
            <a:r>
              <a:rPr sz="3350" b="1" spc="-3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350" b="1" spc="-200" dirty="0">
                <a:solidFill>
                  <a:srgbClr val="FFFFFF"/>
                </a:solidFill>
                <a:latin typeface="Lucida Sans"/>
                <a:cs typeface="Lucida Sans"/>
              </a:rPr>
              <a:t>HelpLine</a:t>
            </a:r>
            <a:endParaRPr sz="3350">
              <a:latin typeface="Lucida Sans"/>
              <a:cs typeface="Lucida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9685" y="1095402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4">
                <a:moveTo>
                  <a:pt x="40081" y="0"/>
                </a:moveTo>
                <a:lnTo>
                  <a:pt x="0" y="40106"/>
                </a:lnTo>
                <a:lnTo>
                  <a:pt x="40081" y="80200"/>
                </a:lnTo>
                <a:lnTo>
                  <a:pt x="80187" y="40106"/>
                </a:lnTo>
                <a:lnTo>
                  <a:pt x="4008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00163" y="1095402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4">
                <a:moveTo>
                  <a:pt x="40093" y="0"/>
                </a:moveTo>
                <a:lnTo>
                  <a:pt x="0" y="40106"/>
                </a:lnTo>
                <a:lnTo>
                  <a:pt x="40093" y="80200"/>
                </a:lnTo>
                <a:lnTo>
                  <a:pt x="80187" y="40106"/>
                </a:lnTo>
                <a:lnTo>
                  <a:pt x="4009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81968" y="1096723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38773" y="0"/>
                </a:moveTo>
                <a:lnTo>
                  <a:pt x="0" y="38785"/>
                </a:lnTo>
                <a:lnTo>
                  <a:pt x="38773" y="77571"/>
                </a:lnTo>
                <a:lnTo>
                  <a:pt x="77546" y="38785"/>
                </a:lnTo>
                <a:lnTo>
                  <a:pt x="387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65114" y="109937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36106" y="0"/>
                </a:moveTo>
                <a:lnTo>
                  <a:pt x="0" y="36131"/>
                </a:lnTo>
                <a:lnTo>
                  <a:pt x="36106" y="72263"/>
                </a:lnTo>
                <a:lnTo>
                  <a:pt x="72237" y="36131"/>
                </a:lnTo>
                <a:lnTo>
                  <a:pt x="361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47245" y="1101029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34467" y="0"/>
                </a:moveTo>
                <a:lnTo>
                  <a:pt x="0" y="34480"/>
                </a:lnTo>
                <a:lnTo>
                  <a:pt x="34467" y="68948"/>
                </a:lnTo>
                <a:lnTo>
                  <a:pt x="68935" y="34480"/>
                </a:lnTo>
                <a:lnTo>
                  <a:pt x="3446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29728" y="1103022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5">
                <a:moveTo>
                  <a:pt x="32461" y="0"/>
                </a:moveTo>
                <a:lnTo>
                  <a:pt x="0" y="32486"/>
                </a:lnTo>
                <a:lnTo>
                  <a:pt x="32461" y="64960"/>
                </a:lnTo>
                <a:lnTo>
                  <a:pt x="64947" y="32486"/>
                </a:lnTo>
                <a:lnTo>
                  <a:pt x="3246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11195" y="1104026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483" y="0"/>
                </a:moveTo>
                <a:lnTo>
                  <a:pt x="0" y="31483"/>
                </a:lnTo>
                <a:lnTo>
                  <a:pt x="31483" y="62966"/>
                </a:lnTo>
                <a:lnTo>
                  <a:pt x="62966" y="31483"/>
                </a:lnTo>
                <a:lnTo>
                  <a:pt x="3148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94002" y="1106337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171" y="0"/>
                </a:moveTo>
                <a:lnTo>
                  <a:pt x="0" y="29171"/>
                </a:lnTo>
                <a:lnTo>
                  <a:pt x="29171" y="58331"/>
                </a:lnTo>
                <a:lnTo>
                  <a:pt x="58331" y="29171"/>
                </a:lnTo>
                <a:lnTo>
                  <a:pt x="2917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76145" y="110800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4">
                <a:moveTo>
                  <a:pt x="27508" y="0"/>
                </a:moveTo>
                <a:lnTo>
                  <a:pt x="0" y="27508"/>
                </a:lnTo>
                <a:lnTo>
                  <a:pt x="27508" y="55003"/>
                </a:lnTo>
                <a:lnTo>
                  <a:pt x="55016" y="27508"/>
                </a:lnTo>
                <a:lnTo>
                  <a:pt x="2750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7614" y="1108991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30" y="0"/>
                </a:moveTo>
                <a:lnTo>
                  <a:pt x="0" y="26517"/>
                </a:lnTo>
                <a:lnTo>
                  <a:pt x="26530" y="53022"/>
                </a:lnTo>
                <a:lnTo>
                  <a:pt x="53035" y="26517"/>
                </a:lnTo>
                <a:lnTo>
                  <a:pt x="2653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39771" y="1110668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53" y="0"/>
                </a:moveTo>
                <a:lnTo>
                  <a:pt x="0" y="24841"/>
                </a:lnTo>
                <a:lnTo>
                  <a:pt x="24853" y="49682"/>
                </a:lnTo>
                <a:lnTo>
                  <a:pt x="49707" y="24841"/>
                </a:lnTo>
                <a:lnTo>
                  <a:pt x="2485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20913" y="111130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206" y="0"/>
                </a:moveTo>
                <a:lnTo>
                  <a:pt x="0" y="24206"/>
                </a:lnTo>
                <a:lnTo>
                  <a:pt x="24206" y="48412"/>
                </a:lnTo>
                <a:lnTo>
                  <a:pt x="48386" y="24206"/>
                </a:lnTo>
                <a:lnTo>
                  <a:pt x="242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03055" y="111296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542" y="0"/>
                </a:moveTo>
                <a:lnTo>
                  <a:pt x="0" y="22542"/>
                </a:lnTo>
                <a:lnTo>
                  <a:pt x="22542" y="45072"/>
                </a:lnTo>
                <a:lnTo>
                  <a:pt x="45072" y="22542"/>
                </a:lnTo>
                <a:lnTo>
                  <a:pt x="2254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84861" y="1114287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4">
                <a:moveTo>
                  <a:pt x="21221" y="0"/>
                </a:moveTo>
                <a:lnTo>
                  <a:pt x="0" y="21221"/>
                </a:lnTo>
                <a:lnTo>
                  <a:pt x="21221" y="42430"/>
                </a:lnTo>
                <a:lnTo>
                  <a:pt x="42430" y="21221"/>
                </a:lnTo>
                <a:lnTo>
                  <a:pt x="2122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66692" y="111562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875" y="0"/>
                </a:moveTo>
                <a:lnTo>
                  <a:pt x="0" y="19888"/>
                </a:lnTo>
                <a:lnTo>
                  <a:pt x="19875" y="39763"/>
                </a:lnTo>
                <a:lnTo>
                  <a:pt x="39763" y="19888"/>
                </a:lnTo>
                <a:lnTo>
                  <a:pt x="1987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47508" y="1115938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545" y="0"/>
                </a:moveTo>
                <a:lnTo>
                  <a:pt x="0" y="19570"/>
                </a:lnTo>
                <a:lnTo>
                  <a:pt x="19545" y="39128"/>
                </a:lnTo>
                <a:lnTo>
                  <a:pt x="39090" y="19570"/>
                </a:lnTo>
                <a:lnTo>
                  <a:pt x="1954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29315" y="111727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211" y="0"/>
                </a:moveTo>
                <a:lnTo>
                  <a:pt x="0" y="18237"/>
                </a:lnTo>
                <a:lnTo>
                  <a:pt x="18211" y="36461"/>
                </a:lnTo>
                <a:lnTo>
                  <a:pt x="36449" y="18237"/>
                </a:lnTo>
                <a:lnTo>
                  <a:pt x="1821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10131" y="111760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7894" y="0"/>
                </a:moveTo>
                <a:lnTo>
                  <a:pt x="0" y="17907"/>
                </a:lnTo>
                <a:lnTo>
                  <a:pt x="17894" y="35801"/>
                </a:lnTo>
                <a:lnTo>
                  <a:pt x="35788" y="17907"/>
                </a:lnTo>
                <a:lnTo>
                  <a:pt x="1789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91936" y="111892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560" y="0"/>
                </a:moveTo>
                <a:lnTo>
                  <a:pt x="0" y="16586"/>
                </a:lnTo>
                <a:lnTo>
                  <a:pt x="16560" y="33159"/>
                </a:lnTo>
                <a:lnTo>
                  <a:pt x="33147" y="16586"/>
                </a:lnTo>
                <a:lnTo>
                  <a:pt x="165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72754" y="111927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243" y="0"/>
                </a:moveTo>
                <a:lnTo>
                  <a:pt x="0" y="16230"/>
                </a:lnTo>
                <a:lnTo>
                  <a:pt x="16243" y="32461"/>
                </a:lnTo>
                <a:lnTo>
                  <a:pt x="32486" y="16230"/>
                </a:lnTo>
                <a:lnTo>
                  <a:pt x="162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53908" y="11199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570" y="0"/>
                </a:moveTo>
                <a:lnTo>
                  <a:pt x="0" y="15570"/>
                </a:lnTo>
                <a:lnTo>
                  <a:pt x="15570" y="31127"/>
                </a:lnTo>
                <a:lnTo>
                  <a:pt x="31140" y="15570"/>
                </a:lnTo>
                <a:lnTo>
                  <a:pt x="1557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34725" y="112025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52" y="0"/>
                </a:moveTo>
                <a:lnTo>
                  <a:pt x="0" y="15252"/>
                </a:lnTo>
                <a:lnTo>
                  <a:pt x="15252" y="30480"/>
                </a:lnTo>
                <a:lnTo>
                  <a:pt x="30492" y="15252"/>
                </a:lnTo>
                <a:lnTo>
                  <a:pt x="1525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15204" y="1120256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15240" y="0"/>
                </a:moveTo>
                <a:lnTo>
                  <a:pt x="0" y="15252"/>
                </a:lnTo>
                <a:lnTo>
                  <a:pt x="15240" y="30480"/>
                </a:lnTo>
                <a:lnTo>
                  <a:pt x="30492" y="15252"/>
                </a:lnTo>
                <a:lnTo>
                  <a:pt x="1524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96019" y="112058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909" y="0"/>
                </a:moveTo>
                <a:lnTo>
                  <a:pt x="0" y="14922"/>
                </a:lnTo>
                <a:lnTo>
                  <a:pt x="14909" y="29832"/>
                </a:lnTo>
                <a:lnTo>
                  <a:pt x="29832" y="14922"/>
                </a:lnTo>
                <a:lnTo>
                  <a:pt x="149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76836" y="112092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4592" y="0"/>
                </a:moveTo>
                <a:lnTo>
                  <a:pt x="0" y="14579"/>
                </a:lnTo>
                <a:lnTo>
                  <a:pt x="14592" y="29146"/>
                </a:lnTo>
                <a:lnTo>
                  <a:pt x="29171" y="14579"/>
                </a:lnTo>
                <a:lnTo>
                  <a:pt x="1459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58004" y="112157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906" y="0"/>
                </a:moveTo>
                <a:lnTo>
                  <a:pt x="0" y="13931"/>
                </a:lnTo>
                <a:lnTo>
                  <a:pt x="13906" y="27851"/>
                </a:lnTo>
                <a:lnTo>
                  <a:pt x="27825" y="13931"/>
                </a:lnTo>
                <a:lnTo>
                  <a:pt x="139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938808" y="112193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01" y="0"/>
                </a:moveTo>
                <a:lnTo>
                  <a:pt x="0" y="13576"/>
                </a:lnTo>
                <a:lnTo>
                  <a:pt x="13601" y="27152"/>
                </a:lnTo>
                <a:lnTo>
                  <a:pt x="27177" y="13576"/>
                </a:lnTo>
                <a:lnTo>
                  <a:pt x="136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19287" y="112193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588" y="0"/>
                </a:moveTo>
                <a:lnTo>
                  <a:pt x="0" y="13576"/>
                </a:lnTo>
                <a:lnTo>
                  <a:pt x="13588" y="27152"/>
                </a:lnTo>
                <a:lnTo>
                  <a:pt x="27177" y="13576"/>
                </a:lnTo>
                <a:lnTo>
                  <a:pt x="1358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19685" y="975880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4">
                <a:moveTo>
                  <a:pt x="40081" y="0"/>
                </a:moveTo>
                <a:lnTo>
                  <a:pt x="0" y="40106"/>
                </a:lnTo>
                <a:lnTo>
                  <a:pt x="40081" y="80213"/>
                </a:lnTo>
                <a:lnTo>
                  <a:pt x="80187" y="40106"/>
                </a:lnTo>
                <a:lnTo>
                  <a:pt x="4008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00163" y="975880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4">
                <a:moveTo>
                  <a:pt x="40093" y="0"/>
                </a:moveTo>
                <a:lnTo>
                  <a:pt x="0" y="40106"/>
                </a:lnTo>
                <a:lnTo>
                  <a:pt x="40093" y="80213"/>
                </a:lnTo>
                <a:lnTo>
                  <a:pt x="80187" y="40106"/>
                </a:lnTo>
                <a:lnTo>
                  <a:pt x="4009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81968" y="977201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38773" y="0"/>
                </a:moveTo>
                <a:lnTo>
                  <a:pt x="0" y="38785"/>
                </a:lnTo>
                <a:lnTo>
                  <a:pt x="38773" y="77571"/>
                </a:lnTo>
                <a:lnTo>
                  <a:pt x="77546" y="38785"/>
                </a:lnTo>
                <a:lnTo>
                  <a:pt x="387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65114" y="97986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36106" y="0"/>
                </a:moveTo>
                <a:lnTo>
                  <a:pt x="0" y="36118"/>
                </a:lnTo>
                <a:lnTo>
                  <a:pt x="36106" y="72237"/>
                </a:lnTo>
                <a:lnTo>
                  <a:pt x="72237" y="36118"/>
                </a:lnTo>
                <a:lnTo>
                  <a:pt x="361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47245" y="981519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34467" y="0"/>
                </a:moveTo>
                <a:lnTo>
                  <a:pt x="0" y="34467"/>
                </a:lnTo>
                <a:lnTo>
                  <a:pt x="34467" y="68948"/>
                </a:lnTo>
                <a:lnTo>
                  <a:pt x="68935" y="34467"/>
                </a:lnTo>
                <a:lnTo>
                  <a:pt x="3446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429728" y="983513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5">
                <a:moveTo>
                  <a:pt x="32461" y="0"/>
                </a:moveTo>
                <a:lnTo>
                  <a:pt x="0" y="32473"/>
                </a:lnTo>
                <a:lnTo>
                  <a:pt x="32461" y="64960"/>
                </a:lnTo>
                <a:lnTo>
                  <a:pt x="64947" y="32473"/>
                </a:lnTo>
                <a:lnTo>
                  <a:pt x="3246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11195" y="98450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483" y="0"/>
                </a:moveTo>
                <a:lnTo>
                  <a:pt x="0" y="31483"/>
                </a:lnTo>
                <a:lnTo>
                  <a:pt x="31483" y="62966"/>
                </a:lnTo>
                <a:lnTo>
                  <a:pt x="62966" y="31483"/>
                </a:lnTo>
                <a:lnTo>
                  <a:pt x="3148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94002" y="986828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171" y="0"/>
                </a:moveTo>
                <a:lnTo>
                  <a:pt x="0" y="29159"/>
                </a:lnTo>
                <a:lnTo>
                  <a:pt x="29171" y="58331"/>
                </a:lnTo>
                <a:lnTo>
                  <a:pt x="58331" y="29159"/>
                </a:lnTo>
                <a:lnTo>
                  <a:pt x="2917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76145" y="98849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4">
                <a:moveTo>
                  <a:pt x="27508" y="0"/>
                </a:moveTo>
                <a:lnTo>
                  <a:pt x="0" y="27495"/>
                </a:lnTo>
                <a:lnTo>
                  <a:pt x="27508" y="54991"/>
                </a:lnTo>
                <a:lnTo>
                  <a:pt x="55016" y="27495"/>
                </a:lnTo>
                <a:lnTo>
                  <a:pt x="2750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57614" y="989482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30" y="0"/>
                </a:moveTo>
                <a:lnTo>
                  <a:pt x="0" y="26504"/>
                </a:lnTo>
                <a:lnTo>
                  <a:pt x="26530" y="53022"/>
                </a:lnTo>
                <a:lnTo>
                  <a:pt x="53035" y="26504"/>
                </a:lnTo>
                <a:lnTo>
                  <a:pt x="2653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39771" y="99113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53" y="0"/>
                </a:moveTo>
                <a:lnTo>
                  <a:pt x="0" y="24853"/>
                </a:lnTo>
                <a:lnTo>
                  <a:pt x="24853" y="49695"/>
                </a:lnTo>
                <a:lnTo>
                  <a:pt x="49707" y="24853"/>
                </a:lnTo>
                <a:lnTo>
                  <a:pt x="2485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720913" y="991781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206" y="0"/>
                </a:moveTo>
                <a:lnTo>
                  <a:pt x="0" y="24206"/>
                </a:lnTo>
                <a:lnTo>
                  <a:pt x="24206" y="48399"/>
                </a:lnTo>
                <a:lnTo>
                  <a:pt x="48386" y="24206"/>
                </a:lnTo>
                <a:lnTo>
                  <a:pt x="242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603055" y="99345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542" y="0"/>
                </a:moveTo>
                <a:lnTo>
                  <a:pt x="0" y="22529"/>
                </a:lnTo>
                <a:lnTo>
                  <a:pt x="22542" y="45072"/>
                </a:lnTo>
                <a:lnTo>
                  <a:pt x="45072" y="22529"/>
                </a:lnTo>
                <a:lnTo>
                  <a:pt x="2254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484861" y="99477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4">
                <a:moveTo>
                  <a:pt x="21221" y="0"/>
                </a:moveTo>
                <a:lnTo>
                  <a:pt x="0" y="21209"/>
                </a:lnTo>
                <a:lnTo>
                  <a:pt x="21221" y="42418"/>
                </a:lnTo>
                <a:lnTo>
                  <a:pt x="42430" y="21209"/>
                </a:lnTo>
                <a:lnTo>
                  <a:pt x="2122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366692" y="99611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875" y="0"/>
                </a:moveTo>
                <a:lnTo>
                  <a:pt x="0" y="19875"/>
                </a:lnTo>
                <a:lnTo>
                  <a:pt x="19875" y="39763"/>
                </a:lnTo>
                <a:lnTo>
                  <a:pt x="39763" y="19875"/>
                </a:lnTo>
                <a:lnTo>
                  <a:pt x="1987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247508" y="99642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545" y="0"/>
                </a:moveTo>
                <a:lnTo>
                  <a:pt x="0" y="19558"/>
                </a:lnTo>
                <a:lnTo>
                  <a:pt x="19545" y="39128"/>
                </a:lnTo>
                <a:lnTo>
                  <a:pt x="39090" y="19558"/>
                </a:lnTo>
                <a:lnTo>
                  <a:pt x="1954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29315" y="99776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211" y="0"/>
                </a:moveTo>
                <a:lnTo>
                  <a:pt x="0" y="18224"/>
                </a:lnTo>
                <a:lnTo>
                  <a:pt x="18211" y="36449"/>
                </a:lnTo>
                <a:lnTo>
                  <a:pt x="36449" y="18224"/>
                </a:lnTo>
                <a:lnTo>
                  <a:pt x="1821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10131" y="99809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7894" y="0"/>
                </a:moveTo>
                <a:lnTo>
                  <a:pt x="0" y="17894"/>
                </a:lnTo>
                <a:lnTo>
                  <a:pt x="17894" y="35788"/>
                </a:lnTo>
                <a:lnTo>
                  <a:pt x="35788" y="17894"/>
                </a:lnTo>
                <a:lnTo>
                  <a:pt x="1789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91936" y="99941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560" y="0"/>
                </a:moveTo>
                <a:lnTo>
                  <a:pt x="0" y="16573"/>
                </a:lnTo>
                <a:lnTo>
                  <a:pt x="16560" y="33159"/>
                </a:lnTo>
                <a:lnTo>
                  <a:pt x="33147" y="16573"/>
                </a:lnTo>
                <a:lnTo>
                  <a:pt x="165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72754" y="99975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243" y="0"/>
                </a:moveTo>
                <a:lnTo>
                  <a:pt x="0" y="16230"/>
                </a:lnTo>
                <a:lnTo>
                  <a:pt x="16243" y="32461"/>
                </a:lnTo>
                <a:lnTo>
                  <a:pt x="32486" y="16230"/>
                </a:lnTo>
                <a:lnTo>
                  <a:pt x="162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53908" y="100041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570" y="0"/>
                </a:moveTo>
                <a:lnTo>
                  <a:pt x="0" y="15570"/>
                </a:lnTo>
                <a:lnTo>
                  <a:pt x="15570" y="31140"/>
                </a:lnTo>
                <a:lnTo>
                  <a:pt x="31140" y="15570"/>
                </a:lnTo>
                <a:lnTo>
                  <a:pt x="1557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34725" y="10007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52" y="0"/>
                </a:moveTo>
                <a:lnTo>
                  <a:pt x="0" y="15239"/>
                </a:lnTo>
                <a:lnTo>
                  <a:pt x="15252" y="30479"/>
                </a:lnTo>
                <a:lnTo>
                  <a:pt x="30492" y="15239"/>
                </a:lnTo>
                <a:lnTo>
                  <a:pt x="1525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15204" y="1000747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15240" y="0"/>
                </a:moveTo>
                <a:lnTo>
                  <a:pt x="0" y="15239"/>
                </a:lnTo>
                <a:lnTo>
                  <a:pt x="15240" y="30479"/>
                </a:lnTo>
                <a:lnTo>
                  <a:pt x="30492" y="15239"/>
                </a:lnTo>
                <a:lnTo>
                  <a:pt x="1524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296019" y="100107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909" y="0"/>
                </a:moveTo>
                <a:lnTo>
                  <a:pt x="0" y="14909"/>
                </a:lnTo>
                <a:lnTo>
                  <a:pt x="14909" y="29819"/>
                </a:lnTo>
                <a:lnTo>
                  <a:pt x="29832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176824" y="100142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4605" y="0"/>
                </a:moveTo>
                <a:lnTo>
                  <a:pt x="0" y="14566"/>
                </a:lnTo>
                <a:lnTo>
                  <a:pt x="14605" y="29146"/>
                </a:lnTo>
                <a:lnTo>
                  <a:pt x="29184" y="14566"/>
                </a:lnTo>
                <a:lnTo>
                  <a:pt x="1460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57991" y="100206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919" y="0"/>
                </a:moveTo>
                <a:lnTo>
                  <a:pt x="0" y="13919"/>
                </a:lnTo>
                <a:lnTo>
                  <a:pt x="13919" y="27851"/>
                </a:lnTo>
                <a:lnTo>
                  <a:pt x="27838" y="13919"/>
                </a:lnTo>
                <a:lnTo>
                  <a:pt x="1391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938795" y="10024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14" y="0"/>
                </a:moveTo>
                <a:lnTo>
                  <a:pt x="0" y="13576"/>
                </a:lnTo>
                <a:lnTo>
                  <a:pt x="13614" y="27165"/>
                </a:lnTo>
                <a:lnTo>
                  <a:pt x="27190" y="13576"/>
                </a:lnTo>
                <a:lnTo>
                  <a:pt x="1361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819274" y="10024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01" y="0"/>
                </a:moveTo>
                <a:lnTo>
                  <a:pt x="0" y="13576"/>
                </a:lnTo>
                <a:lnTo>
                  <a:pt x="13601" y="27165"/>
                </a:lnTo>
                <a:lnTo>
                  <a:pt x="27190" y="13576"/>
                </a:lnTo>
                <a:lnTo>
                  <a:pt x="136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020336" y="857045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39433" y="0"/>
                </a:moveTo>
                <a:lnTo>
                  <a:pt x="0" y="39433"/>
                </a:lnTo>
                <a:lnTo>
                  <a:pt x="39433" y="78854"/>
                </a:lnTo>
                <a:lnTo>
                  <a:pt x="78867" y="39433"/>
                </a:lnTo>
                <a:lnTo>
                  <a:pt x="3943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00814" y="857045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39446" y="0"/>
                </a:moveTo>
                <a:lnTo>
                  <a:pt x="0" y="39433"/>
                </a:lnTo>
                <a:lnTo>
                  <a:pt x="39446" y="78854"/>
                </a:lnTo>
                <a:lnTo>
                  <a:pt x="78879" y="39433"/>
                </a:lnTo>
                <a:lnTo>
                  <a:pt x="394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83621" y="859356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4">
                <a:moveTo>
                  <a:pt x="37122" y="0"/>
                </a:moveTo>
                <a:lnTo>
                  <a:pt x="0" y="37122"/>
                </a:lnTo>
                <a:lnTo>
                  <a:pt x="37122" y="74231"/>
                </a:lnTo>
                <a:lnTo>
                  <a:pt x="74231" y="37122"/>
                </a:lnTo>
                <a:lnTo>
                  <a:pt x="3712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665426" y="86069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801" y="0"/>
                </a:moveTo>
                <a:lnTo>
                  <a:pt x="0" y="35788"/>
                </a:lnTo>
                <a:lnTo>
                  <a:pt x="35801" y="71564"/>
                </a:lnTo>
                <a:lnTo>
                  <a:pt x="71602" y="35788"/>
                </a:lnTo>
                <a:lnTo>
                  <a:pt x="358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547583" y="862341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4124" y="0"/>
                </a:moveTo>
                <a:lnTo>
                  <a:pt x="0" y="34137"/>
                </a:lnTo>
                <a:lnTo>
                  <a:pt x="34124" y="68275"/>
                </a:lnTo>
                <a:lnTo>
                  <a:pt x="68249" y="34137"/>
                </a:lnTo>
                <a:lnTo>
                  <a:pt x="3412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430040" y="864348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32156" y="0"/>
                </a:moveTo>
                <a:lnTo>
                  <a:pt x="0" y="32130"/>
                </a:lnTo>
                <a:lnTo>
                  <a:pt x="32156" y="64274"/>
                </a:lnTo>
                <a:lnTo>
                  <a:pt x="64300" y="32130"/>
                </a:lnTo>
                <a:lnTo>
                  <a:pt x="3215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312197" y="865986"/>
            <a:ext cx="61594" cy="60960"/>
          </a:xfrm>
          <a:custGeom>
            <a:avLst/>
            <a:gdLst/>
            <a:ahLst/>
            <a:cxnLst/>
            <a:rect l="l" t="t" r="r" b="b"/>
            <a:pathLst>
              <a:path w="61595" h="60959">
                <a:moveTo>
                  <a:pt x="30492" y="0"/>
                </a:moveTo>
                <a:lnTo>
                  <a:pt x="0" y="30492"/>
                </a:lnTo>
                <a:lnTo>
                  <a:pt x="30492" y="60972"/>
                </a:lnTo>
                <a:lnTo>
                  <a:pt x="60972" y="30492"/>
                </a:lnTo>
                <a:lnTo>
                  <a:pt x="3049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194991" y="868297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8181" y="0"/>
                </a:moveTo>
                <a:lnTo>
                  <a:pt x="0" y="28181"/>
                </a:lnTo>
                <a:lnTo>
                  <a:pt x="28181" y="56349"/>
                </a:lnTo>
                <a:lnTo>
                  <a:pt x="56349" y="28181"/>
                </a:lnTo>
                <a:lnTo>
                  <a:pt x="2818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077134" y="86997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26517" y="0"/>
                </a:moveTo>
                <a:lnTo>
                  <a:pt x="0" y="26504"/>
                </a:lnTo>
                <a:lnTo>
                  <a:pt x="26517" y="53009"/>
                </a:lnTo>
                <a:lnTo>
                  <a:pt x="53035" y="26504"/>
                </a:lnTo>
                <a:lnTo>
                  <a:pt x="2651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958953" y="87128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96" y="0"/>
                </a:moveTo>
                <a:lnTo>
                  <a:pt x="0" y="25196"/>
                </a:lnTo>
                <a:lnTo>
                  <a:pt x="25196" y="50380"/>
                </a:lnTo>
                <a:lnTo>
                  <a:pt x="50380" y="25196"/>
                </a:lnTo>
                <a:lnTo>
                  <a:pt x="2519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40421" y="872272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206" y="0"/>
                </a:moveTo>
                <a:lnTo>
                  <a:pt x="0" y="24206"/>
                </a:lnTo>
                <a:lnTo>
                  <a:pt x="24206" y="48399"/>
                </a:lnTo>
                <a:lnTo>
                  <a:pt x="48399" y="24206"/>
                </a:lnTo>
                <a:lnTo>
                  <a:pt x="242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22238" y="873619"/>
            <a:ext cx="46355" cy="45720"/>
          </a:xfrm>
          <a:custGeom>
            <a:avLst/>
            <a:gdLst/>
            <a:ahLst/>
            <a:cxnLst/>
            <a:rect l="l" t="t" r="r" b="b"/>
            <a:pathLst>
              <a:path w="46354" h="45719">
                <a:moveTo>
                  <a:pt x="22872" y="0"/>
                </a:moveTo>
                <a:lnTo>
                  <a:pt x="0" y="22860"/>
                </a:lnTo>
                <a:lnTo>
                  <a:pt x="22872" y="45720"/>
                </a:lnTo>
                <a:lnTo>
                  <a:pt x="45745" y="22860"/>
                </a:lnTo>
                <a:lnTo>
                  <a:pt x="2287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04369" y="875257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4">
                <a:moveTo>
                  <a:pt x="21221" y="0"/>
                </a:moveTo>
                <a:lnTo>
                  <a:pt x="0" y="21221"/>
                </a:lnTo>
                <a:lnTo>
                  <a:pt x="21221" y="42430"/>
                </a:lnTo>
                <a:lnTo>
                  <a:pt x="42443" y="21221"/>
                </a:lnTo>
                <a:lnTo>
                  <a:pt x="2122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485864" y="8762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18" y="0"/>
                </a:moveTo>
                <a:lnTo>
                  <a:pt x="0" y="20205"/>
                </a:lnTo>
                <a:lnTo>
                  <a:pt x="20218" y="40411"/>
                </a:lnTo>
                <a:lnTo>
                  <a:pt x="40436" y="20205"/>
                </a:lnTo>
                <a:lnTo>
                  <a:pt x="2021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367343" y="87725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15" y="0"/>
                </a:moveTo>
                <a:lnTo>
                  <a:pt x="0" y="19227"/>
                </a:lnTo>
                <a:lnTo>
                  <a:pt x="19215" y="38442"/>
                </a:lnTo>
                <a:lnTo>
                  <a:pt x="38442" y="19227"/>
                </a:lnTo>
                <a:lnTo>
                  <a:pt x="192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248485" y="8779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567" y="0"/>
                </a:moveTo>
                <a:lnTo>
                  <a:pt x="0" y="18567"/>
                </a:lnTo>
                <a:lnTo>
                  <a:pt x="18567" y="37122"/>
                </a:lnTo>
                <a:lnTo>
                  <a:pt x="37122" y="18567"/>
                </a:lnTo>
                <a:lnTo>
                  <a:pt x="1856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129966" y="87891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564" y="0"/>
                </a:moveTo>
                <a:lnTo>
                  <a:pt x="0" y="17564"/>
                </a:lnTo>
                <a:lnTo>
                  <a:pt x="17564" y="35128"/>
                </a:lnTo>
                <a:lnTo>
                  <a:pt x="35128" y="17564"/>
                </a:lnTo>
                <a:lnTo>
                  <a:pt x="1756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011121" y="87957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6903" y="0"/>
                </a:moveTo>
                <a:lnTo>
                  <a:pt x="0" y="16903"/>
                </a:lnTo>
                <a:lnTo>
                  <a:pt x="16903" y="33807"/>
                </a:lnTo>
                <a:lnTo>
                  <a:pt x="33807" y="16903"/>
                </a:lnTo>
                <a:lnTo>
                  <a:pt x="1690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92600" y="88055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5900" y="0"/>
                </a:moveTo>
                <a:lnTo>
                  <a:pt x="0" y="15925"/>
                </a:lnTo>
                <a:lnTo>
                  <a:pt x="15900" y="31838"/>
                </a:lnTo>
                <a:lnTo>
                  <a:pt x="31826" y="15925"/>
                </a:lnTo>
                <a:lnTo>
                  <a:pt x="1590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773755" y="881226"/>
            <a:ext cx="30480" cy="31115"/>
          </a:xfrm>
          <a:custGeom>
            <a:avLst/>
            <a:gdLst/>
            <a:ahLst/>
            <a:cxnLst/>
            <a:rect l="l" t="t" r="r" b="b"/>
            <a:pathLst>
              <a:path w="30479" h="31115">
                <a:moveTo>
                  <a:pt x="15239" y="0"/>
                </a:moveTo>
                <a:lnTo>
                  <a:pt x="0" y="15252"/>
                </a:lnTo>
                <a:lnTo>
                  <a:pt x="15239" y="30492"/>
                </a:lnTo>
                <a:lnTo>
                  <a:pt x="30479" y="15252"/>
                </a:lnTo>
                <a:lnTo>
                  <a:pt x="1523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654559" y="88154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922" y="0"/>
                </a:moveTo>
                <a:lnTo>
                  <a:pt x="0" y="14935"/>
                </a:lnTo>
                <a:lnTo>
                  <a:pt x="14922" y="29844"/>
                </a:lnTo>
                <a:lnTo>
                  <a:pt x="29832" y="14935"/>
                </a:lnTo>
                <a:lnTo>
                  <a:pt x="1492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35377" y="88191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605" y="0"/>
                </a:moveTo>
                <a:lnTo>
                  <a:pt x="0" y="14566"/>
                </a:lnTo>
                <a:lnTo>
                  <a:pt x="14605" y="29133"/>
                </a:lnTo>
                <a:lnTo>
                  <a:pt x="29171" y="14566"/>
                </a:lnTo>
                <a:lnTo>
                  <a:pt x="1460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415867" y="88191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4579" y="0"/>
                </a:moveTo>
                <a:lnTo>
                  <a:pt x="0" y="14566"/>
                </a:lnTo>
                <a:lnTo>
                  <a:pt x="14579" y="29133"/>
                </a:lnTo>
                <a:lnTo>
                  <a:pt x="29159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297021" y="88255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906" y="0"/>
                </a:moveTo>
                <a:lnTo>
                  <a:pt x="0" y="13919"/>
                </a:lnTo>
                <a:lnTo>
                  <a:pt x="13906" y="27838"/>
                </a:lnTo>
                <a:lnTo>
                  <a:pt x="27825" y="13919"/>
                </a:lnTo>
                <a:lnTo>
                  <a:pt x="139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177826" y="8829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01" y="0"/>
                </a:moveTo>
                <a:lnTo>
                  <a:pt x="0" y="13576"/>
                </a:lnTo>
                <a:lnTo>
                  <a:pt x="13601" y="27152"/>
                </a:lnTo>
                <a:lnTo>
                  <a:pt x="27177" y="13576"/>
                </a:lnTo>
                <a:lnTo>
                  <a:pt x="136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058655" y="88320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58" y="0"/>
                </a:moveTo>
                <a:lnTo>
                  <a:pt x="0" y="13271"/>
                </a:lnTo>
                <a:lnTo>
                  <a:pt x="13258" y="26530"/>
                </a:lnTo>
                <a:lnTo>
                  <a:pt x="26504" y="13271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939120" y="88320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84" y="0"/>
                </a:moveTo>
                <a:lnTo>
                  <a:pt x="0" y="13271"/>
                </a:lnTo>
                <a:lnTo>
                  <a:pt x="13284" y="26530"/>
                </a:lnTo>
                <a:lnTo>
                  <a:pt x="26530" y="13271"/>
                </a:lnTo>
                <a:lnTo>
                  <a:pt x="1328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819625" y="88320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46" y="0"/>
                </a:moveTo>
                <a:lnTo>
                  <a:pt x="0" y="13271"/>
                </a:lnTo>
                <a:lnTo>
                  <a:pt x="13246" y="26530"/>
                </a:lnTo>
                <a:lnTo>
                  <a:pt x="26504" y="13271"/>
                </a:lnTo>
                <a:lnTo>
                  <a:pt x="132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020998" y="738183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38760" y="0"/>
                </a:moveTo>
                <a:lnTo>
                  <a:pt x="0" y="38773"/>
                </a:lnTo>
                <a:lnTo>
                  <a:pt x="38760" y="77558"/>
                </a:lnTo>
                <a:lnTo>
                  <a:pt x="77558" y="38773"/>
                </a:lnTo>
                <a:lnTo>
                  <a:pt x="387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01490" y="738183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38760" y="0"/>
                </a:moveTo>
                <a:lnTo>
                  <a:pt x="0" y="38773"/>
                </a:lnTo>
                <a:lnTo>
                  <a:pt x="38760" y="77558"/>
                </a:lnTo>
                <a:lnTo>
                  <a:pt x="77533" y="38773"/>
                </a:lnTo>
                <a:lnTo>
                  <a:pt x="387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83959" y="740177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36791" y="0"/>
                </a:moveTo>
                <a:lnTo>
                  <a:pt x="0" y="36779"/>
                </a:lnTo>
                <a:lnTo>
                  <a:pt x="36791" y="73558"/>
                </a:lnTo>
                <a:lnTo>
                  <a:pt x="73571" y="36779"/>
                </a:lnTo>
                <a:lnTo>
                  <a:pt x="3679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666090" y="741815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4">
                <a:moveTo>
                  <a:pt x="35128" y="0"/>
                </a:moveTo>
                <a:lnTo>
                  <a:pt x="0" y="35140"/>
                </a:lnTo>
                <a:lnTo>
                  <a:pt x="35128" y="70269"/>
                </a:lnTo>
                <a:lnTo>
                  <a:pt x="70269" y="35140"/>
                </a:lnTo>
                <a:lnTo>
                  <a:pt x="3512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548246" y="74347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09">
                <a:moveTo>
                  <a:pt x="33464" y="0"/>
                </a:moveTo>
                <a:lnTo>
                  <a:pt x="0" y="33477"/>
                </a:lnTo>
                <a:lnTo>
                  <a:pt x="33464" y="66967"/>
                </a:lnTo>
                <a:lnTo>
                  <a:pt x="66941" y="33477"/>
                </a:lnTo>
                <a:lnTo>
                  <a:pt x="3346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430715" y="74547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483" y="0"/>
                </a:moveTo>
                <a:lnTo>
                  <a:pt x="0" y="31483"/>
                </a:lnTo>
                <a:lnTo>
                  <a:pt x="31483" y="62966"/>
                </a:lnTo>
                <a:lnTo>
                  <a:pt x="62966" y="31483"/>
                </a:lnTo>
                <a:lnTo>
                  <a:pt x="3148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312846" y="747124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832" y="0"/>
                </a:moveTo>
                <a:lnTo>
                  <a:pt x="0" y="29832"/>
                </a:lnTo>
                <a:lnTo>
                  <a:pt x="29832" y="59677"/>
                </a:lnTo>
                <a:lnTo>
                  <a:pt x="59664" y="29832"/>
                </a:lnTo>
                <a:lnTo>
                  <a:pt x="2983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195667" y="74946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08" y="0"/>
                </a:moveTo>
                <a:lnTo>
                  <a:pt x="0" y="27495"/>
                </a:lnTo>
                <a:lnTo>
                  <a:pt x="27508" y="55003"/>
                </a:lnTo>
                <a:lnTo>
                  <a:pt x="55016" y="27495"/>
                </a:lnTo>
                <a:lnTo>
                  <a:pt x="2750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077798" y="751112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5857" y="0"/>
                </a:moveTo>
                <a:lnTo>
                  <a:pt x="0" y="25844"/>
                </a:lnTo>
                <a:lnTo>
                  <a:pt x="25857" y="51689"/>
                </a:lnTo>
                <a:lnTo>
                  <a:pt x="51714" y="25844"/>
                </a:lnTo>
                <a:lnTo>
                  <a:pt x="2585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959629" y="752433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510" y="0"/>
                </a:moveTo>
                <a:lnTo>
                  <a:pt x="0" y="24523"/>
                </a:lnTo>
                <a:lnTo>
                  <a:pt x="24510" y="49060"/>
                </a:lnTo>
                <a:lnTo>
                  <a:pt x="49034" y="24523"/>
                </a:lnTo>
                <a:lnTo>
                  <a:pt x="2451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41436" y="753766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190" y="0"/>
                </a:moveTo>
                <a:lnTo>
                  <a:pt x="0" y="23190"/>
                </a:lnTo>
                <a:lnTo>
                  <a:pt x="23190" y="46380"/>
                </a:lnTo>
                <a:lnTo>
                  <a:pt x="46380" y="23190"/>
                </a:lnTo>
                <a:lnTo>
                  <a:pt x="2319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722903" y="75475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212" y="0"/>
                </a:moveTo>
                <a:lnTo>
                  <a:pt x="0" y="22199"/>
                </a:lnTo>
                <a:lnTo>
                  <a:pt x="22212" y="44411"/>
                </a:lnTo>
                <a:lnTo>
                  <a:pt x="44411" y="22199"/>
                </a:lnTo>
                <a:lnTo>
                  <a:pt x="2221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605046" y="75640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48" y="0"/>
                </a:moveTo>
                <a:lnTo>
                  <a:pt x="0" y="20548"/>
                </a:lnTo>
                <a:lnTo>
                  <a:pt x="20548" y="41109"/>
                </a:lnTo>
                <a:lnTo>
                  <a:pt x="41097" y="20548"/>
                </a:lnTo>
                <a:lnTo>
                  <a:pt x="2054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486526" y="757411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557" y="0"/>
                </a:moveTo>
                <a:lnTo>
                  <a:pt x="0" y="19545"/>
                </a:lnTo>
                <a:lnTo>
                  <a:pt x="19557" y="39090"/>
                </a:lnTo>
                <a:lnTo>
                  <a:pt x="39103" y="19545"/>
                </a:lnTo>
                <a:lnTo>
                  <a:pt x="1955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68007" y="758402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554" y="0"/>
                </a:moveTo>
                <a:lnTo>
                  <a:pt x="0" y="18554"/>
                </a:lnTo>
                <a:lnTo>
                  <a:pt x="18554" y="37122"/>
                </a:lnTo>
                <a:lnTo>
                  <a:pt x="37109" y="18554"/>
                </a:lnTo>
                <a:lnTo>
                  <a:pt x="1855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249162" y="759062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94" y="0"/>
                </a:moveTo>
                <a:lnTo>
                  <a:pt x="0" y="17894"/>
                </a:lnTo>
                <a:lnTo>
                  <a:pt x="17894" y="35801"/>
                </a:lnTo>
                <a:lnTo>
                  <a:pt x="35775" y="17894"/>
                </a:lnTo>
                <a:lnTo>
                  <a:pt x="1789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130642" y="760040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6890" y="0"/>
                </a:moveTo>
                <a:lnTo>
                  <a:pt x="0" y="16916"/>
                </a:lnTo>
                <a:lnTo>
                  <a:pt x="16890" y="33820"/>
                </a:lnTo>
                <a:lnTo>
                  <a:pt x="33794" y="16916"/>
                </a:lnTo>
                <a:lnTo>
                  <a:pt x="1689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011784" y="76072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243" y="0"/>
                </a:moveTo>
                <a:lnTo>
                  <a:pt x="0" y="16230"/>
                </a:lnTo>
                <a:lnTo>
                  <a:pt x="16243" y="32473"/>
                </a:lnTo>
                <a:lnTo>
                  <a:pt x="32473" y="16230"/>
                </a:lnTo>
                <a:lnTo>
                  <a:pt x="162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893276" y="761716"/>
            <a:ext cx="30480" cy="31115"/>
          </a:xfrm>
          <a:custGeom>
            <a:avLst/>
            <a:gdLst/>
            <a:ahLst/>
            <a:cxnLst/>
            <a:rect l="l" t="t" r="r" b="b"/>
            <a:pathLst>
              <a:path w="30479" h="31115">
                <a:moveTo>
                  <a:pt x="15227" y="0"/>
                </a:moveTo>
                <a:lnTo>
                  <a:pt x="0" y="15239"/>
                </a:lnTo>
                <a:lnTo>
                  <a:pt x="15227" y="30492"/>
                </a:lnTo>
                <a:lnTo>
                  <a:pt x="30479" y="15239"/>
                </a:lnTo>
                <a:lnTo>
                  <a:pt x="1522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774081" y="76203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22"/>
                </a:lnTo>
                <a:lnTo>
                  <a:pt x="14909" y="29857"/>
                </a:lnTo>
                <a:lnTo>
                  <a:pt x="29832" y="14922"/>
                </a:lnTo>
                <a:lnTo>
                  <a:pt x="149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655235" y="76272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36"/>
                </a:lnTo>
                <a:lnTo>
                  <a:pt x="14249" y="28486"/>
                </a:lnTo>
                <a:lnTo>
                  <a:pt x="28498" y="14236"/>
                </a:lnTo>
                <a:lnTo>
                  <a:pt x="1424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536052" y="76303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19" y="0"/>
                </a:moveTo>
                <a:lnTo>
                  <a:pt x="0" y="13919"/>
                </a:lnTo>
                <a:lnTo>
                  <a:pt x="13919" y="27838"/>
                </a:lnTo>
                <a:lnTo>
                  <a:pt x="27838" y="13919"/>
                </a:lnTo>
                <a:lnTo>
                  <a:pt x="1391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416531" y="76303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906" y="0"/>
                </a:moveTo>
                <a:lnTo>
                  <a:pt x="0" y="13919"/>
                </a:lnTo>
                <a:lnTo>
                  <a:pt x="13906" y="27838"/>
                </a:lnTo>
                <a:lnTo>
                  <a:pt x="27825" y="13919"/>
                </a:lnTo>
                <a:lnTo>
                  <a:pt x="139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297673" y="76369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58" y="0"/>
                </a:moveTo>
                <a:lnTo>
                  <a:pt x="0" y="13258"/>
                </a:lnTo>
                <a:lnTo>
                  <a:pt x="13258" y="26530"/>
                </a:lnTo>
                <a:lnTo>
                  <a:pt x="26504" y="13258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178163" y="76369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58" y="0"/>
                </a:moveTo>
                <a:lnTo>
                  <a:pt x="0" y="13258"/>
                </a:lnTo>
                <a:lnTo>
                  <a:pt x="13258" y="26530"/>
                </a:lnTo>
                <a:lnTo>
                  <a:pt x="26504" y="13258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58980" y="7640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2928" y="0"/>
                </a:moveTo>
                <a:lnTo>
                  <a:pt x="0" y="12928"/>
                </a:lnTo>
                <a:lnTo>
                  <a:pt x="12928" y="25869"/>
                </a:lnTo>
                <a:lnTo>
                  <a:pt x="25857" y="12928"/>
                </a:lnTo>
                <a:lnTo>
                  <a:pt x="1292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39797" y="76437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11" y="0"/>
                </a:moveTo>
                <a:lnTo>
                  <a:pt x="0" y="12585"/>
                </a:lnTo>
                <a:lnTo>
                  <a:pt x="12611" y="25184"/>
                </a:lnTo>
                <a:lnTo>
                  <a:pt x="25184" y="12585"/>
                </a:lnTo>
                <a:lnTo>
                  <a:pt x="1261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20300" y="76437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573" y="0"/>
                </a:moveTo>
                <a:lnTo>
                  <a:pt x="0" y="12585"/>
                </a:lnTo>
                <a:lnTo>
                  <a:pt x="12573" y="25184"/>
                </a:lnTo>
                <a:lnTo>
                  <a:pt x="25171" y="12585"/>
                </a:lnTo>
                <a:lnTo>
                  <a:pt x="125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21988" y="619666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37769" y="0"/>
                </a:moveTo>
                <a:lnTo>
                  <a:pt x="0" y="37782"/>
                </a:lnTo>
                <a:lnTo>
                  <a:pt x="37769" y="75552"/>
                </a:lnTo>
                <a:lnTo>
                  <a:pt x="75552" y="37782"/>
                </a:lnTo>
                <a:lnTo>
                  <a:pt x="3776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02479" y="619666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37769" y="0"/>
                </a:moveTo>
                <a:lnTo>
                  <a:pt x="0" y="37782"/>
                </a:lnTo>
                <a:lnTo>
                  <a:pt x="37769" y="75552"/>
                </a:lnTo>
                <a:lnTo>
                  <a:pt x="75552" y="37782"/>
                </a:lnTo>
                <a:lnTo>
                  <a:pt x="3776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784622" y="62132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36118" y="0"/>
                </a:moveTo>
                <a:lnTo>
                  <a:pt x="0" y="36118"/>
                </a:lnTo>
                <a:lnTo>
                  <a:pt x="36118" y="72250"/>
                </a:lnTo>
                <a:lnTo>
                  <a:pt x="72237" y="36118"/>
                </a:lnTo>
                <a:lnTo>
                  <a:pt x="3611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666753" y="622968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34467" y="0"/>
                </a:moveTo>
                <a:lnTo>
                  <a:pt x="0" y="34480"/>
                </a:lnTo>
                <a:lnTo>
                  <a:pt x="34467" y="68948"/>
                </a:lnTo>
                <a:lnTo>
                  <a:pt x="68935" y="34480"/>
                </a:lnTo>
                <a:lnTo>
                  <a:pt x="3446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548560" y="624326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33159" y="0"/>
                </a:moveTo>
                <a:lnTo>
                  <a:pt x="0" y="33121"/>
                </a:lnTo>
                <a:lnTo>
                  <a:pt x="33159" y="66243"/>
                </a:lnTo>
                <a:lnTo>
                  <a:pt x="66294" y="33121"/>
                </a:lnTo>
                <a:lnTo>
                  <a:pt x="3315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432044" y="62729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149" y="0"/>
                </a:moveTo>
                <a:lnTo>
                  <a:pt x="0" y="30149"/>
                </a:lnTo>
                <a:lnTo>
                  <a:pt x="30149" y="60299"/>
                </a:lnTo>
                <a:lnTo>
                  <a:pt x="60312" y="30149"/>
                </a:lnTo>
                <a:lnTo>
                  <a:pt x="3014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313849" y="62860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29" y="0"/>
                </a:moveTo>
                <a:lnTo>
                  <a:pt x="0" y="28841"/>
                </a:lnTo>
                <a:lnTo>
                  <a:pt x="28829" y="57683"/>
                </a:lnTo>
                <a:lnTo>
                  <a:pt x="57670" y="28841"/>
                </a:lnTo>
                <a:lnTo>
                  <a:pt x="2882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196318" y="630613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860" y="0"/>
                </a:moveTo>
                <a:lnTo>
                  <a:pt x="0" y="26835"/>
                </a:lnTo>
                <a:lnTo>
                  <a:pt x="26860" y="53670"/>
                </a:lnTo>
                <a:lnTo>
                  <a:pt x="53695" y="26835"/>
                </a:lnTo>
                <a:lnTo>
                  <a:pt x="268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078462" y="6322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96" y="0"/>
                </a:moveTo>
                <a:lnTo>
                  <a:pt x="0" y="25196"/>
                </a:lnTo>
                <a:lnTo>
                  <a:pt x="25196" y="50380"/>
                </a:lnTo>
                <a:lnTo>
                  <a:pt x="50380" y="25196"/>
                </a:lnTo>
                <a:lnTo>
                  <a:pt x="2519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959929" y="633254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218" y="0"/>
                </a:moveTo>
                <a:lnTo>
                  <a:pt x="0" y="24193"/>
                </a:lnTo>
                <a:lnTo>
                  <a:pt x="24218" y="48399"/>
                </a:lnTo>
                <a:lnTo>
                  <a:pt x="48412" y="24193"/>
                </a:lnTo>
                <a:lnTo>
                  <a:pt x="2421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841748" y="634575"/>
            <a:ext cx="46355" cy="45720"/>
          </a:xfrm>
          <a:custGeom>
            <a:avLst/>
            <a:gdLst/>
            <a:ahLst/>
            <a:cxnLst/>
            <a:rect l="l" t="t" r="r" b="b"/>
            <a:pathLst>
              <a:path w="46354" h="45720">
                <a:moveTo>
                  <a:pt x="22872" y="0"/>
                </a:moveTo>
                <a:lnTo>
                  <a:pt x="0" y="22872"/>
                </a:lnTo>
                <a:lnTo>
                  <a:pt x="22872" y="45732"/>
                </a:lnTo>
                <a:lnTo>
                  <a:pt x="45745" y="22872"/>
                </a:lnTo>
                <a:lnTo>
                  <a:pt x="2287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23240" y="63557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69" y="0"/>
                </a:moveTo>
                <a:lnTo>
                  <a:pt x="0" y="21869"/>
                </a:lnTo>
                <a:lnTo>
                  <a:pt x="21869" y="43751"/>
                </a:lnTo>
                <a:lnTo>
                  <a:pt x="43738" y="21869"/>
                </a:lnTo>
                <a:lnTo>
                  <a:pt x="2186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605372" y="63723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18" y="0"/>
                </a:moveTo>
                <a:lnTo>
                  <a:pt x="0" y="20218"/>
                </a:lnTo>
                <a:lnTo>
                  <a:pt x="20218" y="40424"/>
                </a:lnTo>
                <a:lnTo>
                  <a:pt x="40436" y="20218"/>
                </a:lnTo>
                <a:lnTo>
                  <a:pt x="2021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486866" y="63823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15" y="0"/>
                </a:moveTo>
                <a:lnTo>
                  <a:pt x="0" y="19215"/>
                </a:lnTo>
                <a:lnTo>
                  <a:pt x="19215" y="38430"/>
                </a:lnTo>
                <a:lnTo>
                  <a:pt x="38430" y="19215"/>
                </a:lnTo>
                <a:lnTo>
                  <a:pt x="192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368345" y="63922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211" y="0"/>
                </a:moveTo>
                <a:lnTo>
                  <a:pt x="0" y="18224"/>
                </a:lnTo>
                <a:lnTo>
                  <a:pt x="18211" y="36449"/>
                </a:lnTo>
                <a:lnTo>
                  <a:pt x="36449" y="18224"/>
                </a:lnTo>
                <a:lnTo>
                  <a:pt x="1821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249812" y="64021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246" y="0"/>
                </a:moveTo>
                <a:lnTo>
                  <a:pt x="0" y="17233"/>
                </a:lnTo>
                <a:lnTo>
                  <a:pt x="17246" y="34455"/>
                </a:lnTo>
                <a:lnTo>
                  <a:pt x="34480" y="17233"/>
                </a:lnTo>
                <a:lnTo>
                  <a:pt x="172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131294" y="64121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243" y="0"/>
                </a:moveTo>
                <a:lnTo>
                  <a:pt x="0" y="16230"/>
                </a:lnTo>
                <a:lnTo>
                  <a:pt x="16243" y="32461"/>
                </a:lnTo>
                <a:lnTo>
                  <a:pt x="32473" y="16230"/>
                </a:lnTo>
                <a:lnTo>
                  <a:pt x="162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012109" y="6415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5913" y="0"/>
                </a:moveTo>
                <a:lnTo>
                  <a:pt x="0" y="15913"/>
                </a:lnTo>
                <a:lnTo>
                  <a:pt x="15913" y="31826"/>
                </a:lnTo>
                <a:lnTo>
                  <a:pt x="31826" y="15913"/>
                </a:lnTo>
                <a:lnTo>
                  <a:pt x="1591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893276" y="64220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27" y="0"/>
                </a:moveTo>
                <a:lnTo>
                  <a:pt x="0" y="15239"/>
                </a:lnTo>
                <a:lnTo>
                  <a:pt x="15227" y="30479"/>
                </a:lnTo>
                <a:lnTo>
                  <a:pt x="30479" y="15239"/>
                </a:lnTo>
                <a:lnTo>
                  <a:pt x="1522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774405" y="64286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92" y="0"/>
                </a:moveTo>
                <a:lnTo>
                  <a:pt x="0" y="14579"/>
                </a:lnTo>
                <a:lnTo>
                  <a:pt x="14592" y="29146"/>
                </a:lnTo>
                <a:lnTo>
                  <a:pt x="29171" y="14579"/>
                </a:lnTo>
                <a:lnTo>
                  <a:pt x="1459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655574" y="64351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06" y="0"/>
                </a:moveTo>
                <a:lnTo>
                  <a:pt x="0" y="13931"/>
                </a:lnTo>
                <a:lnTo>
                  <a:pt x="13906" y="27851"/>
                </a:lnTo>
                <a:lnTo>
                  <a:pt x="27825" y="13931"/>
                </a:lnTo>
                <a:lnTo>
                  <a:pt x="139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536377" y="64387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01" y="0"/>
                </a:moveTo>
                <a:lnTo>
                  <a:pt x="0" y="13576"/>
                </a:lnTo>
                <a:lnTo>
                  <a:pt x="13601" y="27152"/>
                </a:lnTo>
                <a:lnTo>
                  <a:pt x="27177" y="13576"/>
                </a:lnTo>
                <a:lnTo>
                  <a:pt x="136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417194" y="64418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46" y="0"/>
                </a:moveTo>
                <a:lnTo>
                  <a:pt x="0" y="13258"/>
                </a:lnTo>
                <a:lnTo>
                  <a:pt x="13246" y="26517"/>
                </a:lnTo>
                <a:lnTo>
                  <a:pt x="26504" y="13258"/>
                </a:lnTo>
                <a:lnTo>
                  <a:pt x="132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298011" y="64451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2915" y="0"/>
                </a:moveTo>
                <a:lnTo>
                  <a:pt x="0" y="12928"/>
                </a:lnTo>
                <a:lnTo>
                  <a:pt x="12915" y="25857"/>
                </a:lnTo>
                <a:lnTo>
                  <a:pt x="25844" y="12928"/>
                </a:lnTo>
                <a:lnTo>
                  <a:pt x="129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78503" y="64451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2915" y="0"/>
                </a:moveTo>
                <a:lnTo>
                  <a:pt x="0" y="12928"/>
                </a:lnTo>
                <a:lnTo>
                  <a:pt x="12915" y="25857"/>
                </a:lnTo>
                <a:lnTo>
                  <a:pt x="25831" y="12928"/>
                </a:lnTo>
                <a:lnTo>
                  <a:pt x="129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58980" y="64451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2928" y="0"/>
                </a:moveTo>
                <a:lnTo>
                  <a:pt x="0" y="12928"/>
                </a:lnTo>
                <a:lnTo>
                  <a:pt x="12928" y="25857"/>
                </a:lnTo>
                <a:lnTo>
                  <a:pt x="25857" y="12928"/>
                </a:lnTo>
                <a:lnTo>
                  <a:pt x="1292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940122" y="6451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280" y="0"/>
                </a:moveTo>
                <a:lnTo>
                  <a:pt x="0" y="12268"/>
                </a:lnTo>
                <a:lnTo>
                  <a:pt x="12280" y="24536"/>
                </a:lnTo>
                <a:lnTo>
                  <a:pt x="24536" y="12268"/>
                </a:lnTo>
                <a:lnTo>
                  <a:pt x="1228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820614" y="6451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255" y="0"/>
                </a:moveTo>
                <a:lnTo>
                  <a:pt x="0" y="12268"/>
                </a:lnTo>
                <a:lnTo>
                  <a:pt x="12255" y="24536"/>
                </a:lnTo>
                <a:lnTo>
                  <a:pt x="24523" y="12268"/>
                </a:lnTo>
                <a:lnTo>
                  <a:pt x="122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022651" y="500816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37109" y="0"/>
                </a:moveTo>
                <a:lnTo>
                  <a:pt x="0" y="37122"/>
                </a:lnTo>
                <a:lnTo>
                  <a:pt x="37109" y="74231"/>
                </a:lnTo>
                <a:lnTo>
                  <a:pt x="74231" y="37122"/>
                </a:lnTo>
                <a:lnTo>
                  <a:pt x="371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03143" y="500816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37109" y="0"/>
                </a:moveTo>
                <a:lnTo>
                  <a:pt x="0" y="37122"/>
                </a:lnTo>
                <a:lnTo>
                  <a:pt x="37109" y="74231"/>
                </a:lnTo>
                <a:lnTo>
                  <a:pt x="74231" y="37122"/>
                </a:lnTo>
                <a:lnTo>
                  <a:pt x="371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784948" y="50215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801" y="0"/>
                </a:moveTo>
                <a:lnTo>
                  <a:pt x="0" y="35788"/>
                </a:lnTo>
                <a:lnTo>
                  <a:pt x="35801" y="71564"/>
                </a:lnTo>
                <a:lnTo>
                  <a:pt x="71589" y="35788"/>
                </a:lnTo>
                <a:lnTo>
                  <a:pt x="358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667756" y="50444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09">
                <a:moveTo>
                  <a:pt x="33464" y="0"/>
                </a:moveTo>
                <a:lnTo>
                  <a:pt x="0" y="33489"/>
                </a:lnTo>
                <a:lnTo>
                  <a:pt x="33464" y="66967"/>
                </a:lnTo>
                <a:lnTo>
                  <a:pt x="66941" y="33489"/>
                </a:lnTo>
                <a:lnTo>
                  <a:pt x="3346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549236" y="505452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473" y="0"/>
                </a:moveTo>
                <a:lnTo>
                  <a:pt x="0" y="32486"/>
                </a:lnTo>
                <a:lnTo>
                  <a:pt x="32473" y="64960"/>
                </a:lnTo>
                <a:lnTo>
                  <a:pt x="64947" y="32486"/>
                </a:lnTo>
                <a:lnTo>
                  <a:pt x="3247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433019" y="508767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29171" y="0"/>
                </a:moveTo>
                <a:lnTo>
                  <a:pt x="0" y="29171"/>
                </a:lnTo>
                <a:lnTo>
                  <a:pt x="29171" y="58331"/>
                </a:lnTo>
                <a:lnTo>
                  <a:pt x="58343" y="29171"/>
                </a:lnTo>
                <a:lnTo>
                  <a:pt x="2917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315840" y="511091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847" y="0"/>
                </a:moveTo>
                <a:lnTo>
                  <a:pt x="0" y="26847"/>
                </a:lnTo>
                <a:lnTo>
                  <a:pt x="26847" y="53682"/>
                </a:lnTo>
                <a:lnTo>
                  <a:pt x="53682" y="26847"/>
                </a:lnTo>
                <a:lnTo>
                  <a:pt x="2684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196995" y="511738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174" y="0"/>
                </a:moveTo>
                <a:lnTo>
                  <a:pt x="0" y="26200"/>
                </a:lnTo>
                <a:lnTo>
                  <a:pt x="26174" y="52387"/>
                </a:lnTo>
                <a:lnTo>
                  <a:pt x="52349" y="26200"/>
                </a:lnTo>
                <a:lnTo>
                  <a:pt x="2617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078799" y="513097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53" y="0"/>
                </a:moveTo>
                <a:lnTo>
                  <a:pt x="0" y="24841"/>
                </a:lnTo>
                <a:lnTo>
                  <a:pt x="24853" y="49669"/>
                </a:lnTo>
                <a:lnTo>
                  <a:pt x="49707" y="24841"/>
                </a:lnTo>
                <a:lnTo>
                  <a:pt x="2485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960606" y="514393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33" y="0"/>
                </a:moveTo>
                <a:lnTo>
                  <a:pt x="0" y="23545"/>
                </a:lnTo>
                <a:lnTo>
                  <a:pt x="23533" y="47078"/>
                </a:lnTo>
                <a:lnTo>
                  <a:pt x="47066" y="23545"/>
                </a:lnTo>
                <a:lnTo>
                  <a:pt x="2353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842763" y="51606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56" y="0"/>
                </a:moveTo>
                <a:lnTo>
                  <a:pt x="0" y="21869"/>
                </a:lnTo>
                <a:lnTo>
                  <a:pt x="21856" y="43726"/>
                </a:lnTo>
                <a:lnTo>
                  <a:pt x="43726" y="21869"/>
                </a:lnTo>
                <a:lnTo>
                  <a:pt x="2185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724230" y="51704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878" y="0"/>
                </a:moveTo>
                <a:lnTo>
                  <a:pt x="0" y="20891"/>
                </a:lnTo>
                <a:lnTo>
                  <a:pt x="20878" y="41770"/>
                </a:lnTo>
                <a:lnTo>
                  <a:pt x="41757" y="20891"/>
                </a:lnTo>
                <a:lnTo>
                  <a:pt x="2087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606048" y="518381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545" y="0"/>
                </a:moveTo>
                <a:lnTo>
                  <a:pt x="0" y="19558"/>
                </a:lnTo>
                <a:lnTo>
                  <a:pt x="19545" y="39103"/>
                </a:lnTo>
                <a:lnTo>
                  <a:pt x="39103" y="19558"/>
                </a:lnTo>
                <a:lnTo>
                  <a:pt x="1954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487853" y="51970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224" y="0"/>
                </a:moveTo>
                <a:lnTo>
                  <a:pt x="0" y="18237"/>
                </a:lnTo>
                <a:lnTo>
                  <a:pt x="18224" y="36461"/>
                </a:lnTo>
                <a:lnTo>
                  <a:pt x="36449" y="18237"/>
                </a:lnTo>
                <a:lnTo>
                  <a:pt x="1822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369322" y="52070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246" y="0"/>
                </a:moveTo>
                <a:lnTo>
                  <a:pt x="0" y="17233"/>
                </a:lnTo>
                <a:lnTo>
                  <a:pt x="17246" y="34455"/>
                </a:lnTo>
                <a:lnTo>
                  <a:pt x="34480" y="17233"/>
                </a:lnTo>
                <a:lnTo>
                  <a:pt x="172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250152" y="52102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6903" y="0"/>
                </a:moveTo>
                <a:lnTo>
                  <a:pt x="0" y="16916"/>
                </a:lnTo>
                <a:lnTo>
                  <a:pt x="16903" y="33820"/>
                </a:lnTo>
                <a:lnTo>
                  <a:pt x="33794" y="16916"/>
                </a:lnTo>
                <a:lnTo>
                  <a:pt x="1690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131969" y="52236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557" y="0"/>
                </a:moveTo>
                <a:lnTo>
                  <a:pt x="0" y="15570"/>
                </a:lnTo>
                <a:lnTo>
                  <a:pt x="15557" y="31127"/>
                </a:lnTo>
                <a:lnTo>
                  <a:pt x="31153" y="15570"/>
                </a:lnTo>
                <a:lnTo>
                  <a:pt x="1555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12786" y="52268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39" y="0"/>
                </a:moveTo>
                <a:lnTo>
                  <a:pt x="0" y="15252"/>
                </a:lnTo>
                <a:lnTo>
                  <a:pt x="15239" y="30480"/>
                </a:lnTo>
                <a:lnTo>
                  <a:pt x="30479" y="15252"/>
                </a:lnTo>
                <a:lnTo>
                  <a:pt x="1523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893928" y="52335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59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775395" y="52434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01" y="0"/>
                </a:moveTo>
                <a:lnTo>
                  <a:pt x="0" y="13588"/>
                </a:lnTo>
                <a:lnTo>
                  <a:pt x="13601" y="27165"/>
                </a:lnTo>
                <a:lnTo>
                  <a:pt x="27190" y="13588"/>
                </a:lnTo>
                <a:lnTo>
                  <a:pt x="136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656224" y="5246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58" y="0"/>
                </a:moveTo>
                <a:lnTo>
                  <a:pt x="0" y="13271"/>
                </a:lnTo>
                <a:lnTo>
                  <a:pt x="13258" y="26530"/>
                </a:lnTo>
                <a:lnTo>
                  <a:pt x="26504" y="13271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537379" y="52535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598" y="0"/>
                </a:moveTo>
                <a:lnTo>
                  <a:pt x="0" y="12585"/>
                </a:lnTo>
                <a:lnTo>
                  <a:pt x="12598" y="25158"/>
                </a:lnTo>
                <a:lnTo>
                  <a:pt x="25184" y="12585"/>
                </a:lnTo>
                <a:lnTo>
                  <a:pt x="1259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418183" y="52567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255" y="0"/>
                </a:moveTo>
                <a:lnTo>
                  <a:pt x="0" y="12268"/>
                </a:lnTo>
                <a:lnTo>
                  <a:pt x="12255" y="24523"/>
                </a:lnTo>
                <a:lnTo>
                  <a:pt x="24523" y="12268"/>
                </a:lnTo>
                <a:lnTo>
                  <a:pt x="122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298674" y="52567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255" y="0"/>
                </a:moveTo>
                <a:lnTo>
                  <a:pt x="0" y="12268"/>
                </a:lnTo>
                <a:lnTo>
                  <a:pt x="12255" y="24523"/>
                </a:lnTo>
                <a:lnTo>
                  <a:pt x="24523" y="12268"/>
                </a:lnTo>
                <a:lnTo>
                  <a:pt x="122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179491" y="52600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1938" y="0"/>
                </a:moveTo>
                <a:lnTo>
                  <a:pt x="0" y="11937"/>
                </a:lnTo>
                <a:lnTo>
                  <a:pt x="11938" y="23863"/>
                </a:lnTo>
                <a:lnTo>
                  <a:pt x="23863" y="11937"/>
                </a:lnTo>
                <a:lnTo>
                  <a:pt x="1193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059970" y="52600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1950" y="0"/>
                </a:moveTo>
                <a:lnTo>
                  <a:pt x="0" y="11937"/>
                </a:lnTo>
                <a:lnTo>
                  <a:pt x="11950" y="23863"/>
                </a:lnTo>
                <a:lnTo>
                  <a:pt x="23875" y="11937"/>
                </a:lnTo>
                <a:lnTo>
                  <a:pt x="1195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940799" y="5263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607" y="0"/>
                </a:moveTo>
                <a:lnTo>
                  <a:pt x="0" y="11607"/>
                </a:lnTo>
                <a:lnTo>
                  <a:pt x="11607" y="23202"/>
                </a:lnTo>
                <a:lnTo>
                  <a:pt x="23190" y="11607"/>
                </a:lnTo>
                <a:lnTo>
                  <a:pt x="1160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821277" y="5263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595" y="0"/>
                </a:moveTo>
                <a:lnTo>
                  <a:pt x="0" y="11607"/>
                </a:lnTo>
                <a:lnTo>
                  <a:pt x="11595" y="23202"/>
                </a:lnTo>
                <a:lnTo>
                  <a:pt x="23202" y="11607"/>
                </a:lnTo>
                <a:lnTo>
                  <a:pt x="1159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022977" y="38163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36791" y="0"/>
                </a:moveTo>
                <a:lnTo>
                  <a:pt x="0" y="36779"/>
                </a:lnTo>
                <a:lnTo>
                  <a:pt x="36791" y="73558"/>
                </a:lnTo>
                <a:lnTo>
                  <a:pt x="73571" y="36779"/>
                </a:lnTo>
                <a:lnTo>
                  <a:pt x="3679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903468" y="38163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36791" y="0"/>
                </a:moveTo>
                <a:lnTo>
                  <a:pt x="0" y="36779"/>
                </a:lnTo>
                <a:lnTo>
                  <a:pt x="36791" y="73558"/>
                </a:lnTo>
                <a:lnTo>
                  <a:pt x="73571" y="36779"/>
                </a:lnTo>
                <a:lnTo>
                  <a:pt x="3679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785612" y="383289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4">
                <a:moveTo>
                  <a:pt x="35128" y="0"/>
                </a:moveTo>
                <a:lnTo>
                  <a:pt x="0" y="35128"/>
                </a:lnTo>
                <a:lnTo>
                  <a:pt x="35128" y="70269"/>
                </a:lnTo>
                <a:lnTo>
                  <a:pt x="70256" y="35128"/>
                </a:lnTo>
                <a:lnTo>
                  <a:pt x="3512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668094" y="385283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33134" y="0"/>
                </a:moveTo>
                <a:lnTo>
                  <a:pt x="0" y="33134"/>
                </a:lnTo>
                <a:lnTo>
                  <a:pt x="33134" y="66255"/>
                </a:lnTo>
                <a:lnTo>
                  <a:pt x="66268" y="33134"/>
                </a:lnTo>
                <a:lnTo>
                  <a:pt x="3313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549561" y="386287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32156" y="0"/>
                </a:moveTo>
                <a:lnTo>
                  <a:pt x="0" y="32130"/>
                </a:lnTo>
                <a:lnTo>
                  <a:pt x="32156" y="64274"/>
                </a:lnTo>
                <a:lnTo>
                  <a:pt x="64300" y="32130"/>
                </a:lnTo>
                <a:lnTo>
                  <a:pt x="3215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433371" y="38957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816" y="0"/>
                </a:moveTo>
                <a:lnTo>
                  <a:pt x="0" y="28841"/>
                </a:lnTo>
                <a:lnTo>
                  <a:pt x="28816" y="57683"/>
                </a:lnTo>
                <a:lnTo>
                  <a:pt x="57657" y="28841"/>
                </a:lnTo>
                <a:lnTo>
                  <a:pt x="2881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316503" y="392230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174" y="0"/>
                </a:moveTo>
                <a:lnTo>
                  <a:pt x="0" y="26187"/>
                </a:lnTo>
                <a:lnTo>
                  <a:pt x="26174" y="52387"/>
                </a:lnTo>
                <a:lnTo>
                  <a:pt x="52362" y="26187"/>
                </a:lnTo>
                <a:lnTo>
                  <a:pt x="2617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197971" y="39323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09" y="0"/>
                </a:moveTo>
                <a:lnTo>
                  <a:pt x="0" y="25184"/>
                </a:lnTo>
                <a:lnTo>
                  <a:pt x="25209" y="50380"/>
                </a:lnTo>
                <a:lnTo>
                  <a:pt x="50380" y="25184"/>
                </a:lnTo>
                <a:lnTo>
                  <a:pt x="2520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079139" y="393881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510" y="0"/>
                </a:moveTo>
                <a:lnTo>
                  <a:pt x="0" y="24536"/>
                </a:lnTo>
                <a:lnTo>
                  <a:pt x="24510" y="49060"/>
                </a:lnTo>
                <a:lnTo>
                  <a:pt x="49034" y="24536"/>
                </a:lnTo>
                <a:lnTo>
                  <a:pt x="2451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60944" y="39522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02" y="0"/>
                </a:moveTo>
                <a:lnTo>
                  <a:pt x="0" y="23190"/>
                </a:lnTo>
                <a:lnTo>
                  <a:pt x="23202" y="46393"/>
                </a:lnTo>
                <a:lnTo>
                  <a:pt x="46380" y="23190"/>
                </a:lnTo>
                <a:lnTo>
                  <a:pt x="2320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843752" y="397539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866" y="0"/>
                </a:moveTo>
                <a:lnTo>
                  <a:pt x="0" y="20878"/>
                </a:lnTo>
                <a:lnTo>
                  <a:pt x="20866" y="41757"/>
                </a:lnTo>
                <a:lnTo>
                  <a:pt x="41757" y="20878"/>
                </a:lnTo>
                <a:lnTo>
                  <a:pt x="2086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24894" y="39821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18" y="0"/>
                </a:moveTo>
                <a:lnTo>
                  <a:pt x="0" y="20205"/>
                </a:lnTo>
                <a:lnTo>
                  <a:pt x="20218" y="40411"/>
                </a:lnTo>
                <a:lnTo>
                  <a:pt x="40436" y="20205"/>
                </a:lnTo>
                <a:lnTo>
                  <a:pt x="2021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606699" y="39953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897" y="0"/>
                </a:moveTo>
                <a:lnTo>
                  <a:pt x="0" y="18884"/>
                </a:lnTo>
                <a:lnTo>
                  <a:pt x="18897" y="37769"/>
                </a:lnTo>
                <a:lnTo>
                  <a:pt x="37782" y="18884"/>
                </a:lnTo>
                <a:lnTo>
                  <a:pt x="1889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488193" y="40051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94" y="0"/>
                </a:moveTo>
                <a:lnTo>
                  <a:pt x="0" y="17907"/>
                </a:lnTo>
                <a:lnTo>
                  <a:pt x="17894" y="35801"/>
                </a:lnTo>
                <a:lnTo>
                  <a:pt x="35788" y="17907"/>
                </a:lnTo>
                <a:lnTo>
                  <a:pt x="1789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369998" y="40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560" y="0"/>
                </a:moveTo>
                <a:lnTo>
                  <a:pt x="0" y="16573"/>
                </a:lnTo>
                <a:lnTo>
                  <a:pt x="16560" y="33147"/>
                </a:lnTo>
                <a:lnTo>
                  <a:pt x="33147" y="16573"/>
                </a:lnTo>
                <a:lnTo>
                  <a:pt x="165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250489" y="40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560" y="0"/>
                </a:moveTo>
                <a:lnTo>
                  <a:pt x="0" y="16573"/>
                </a:lnTo>
                <a:lnTo>
                  <a:pt x="16560" y="33147"/>
                </a:lnTo>
                <a:lnTo>
                  <a:pt x="33134" y="16573"/>
                </a:lnTo>
                <a:lnTo>
                  <a:pt x="1656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132294" y="403165"/>
            <a:ext cx="30480" cy="31115"/>
          </a:xfrm>
          <a:custGeom>
            <a:avLst/>
            <a:gdLst/>
            <a:ahLst/>
            <a:cxnLst/>
            <a:rect l="l" t="t" r="r" b="b"/>
            <a:pathLst>
              <a:path w="30479" h="31115">
                <a:moveTo>
                  <a:pt x="15239" y="0"/>
                </a:moveTo>
                <a:lnTo>
                  <a:pt x="0" y="15252"/>
                </a:lnTo>
                <a:lnTo>
                  <a:pt x="15239" y="30492"/>
                </a:lnTo>
                <a:lnTo>
                  <a:pt x="30492" y="15252"/>
                </a:lnTo>
                <a:lnTo>
                  <a:pt x="1523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013449" y="4038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66"/>
                </a:lnTo>
                <a:lnTo>
                  <a:pt x="14579" y="29146"/>
                </a:lnTo>
                <a:lnTo>
                  <a:pt x="29159" y="14566"/>
                </a:lnTo>
                <a:lnTo>
                  <a:pt x="1457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894591" y="40449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06" y="0"/>
                </a:moveTo>
                <a:lnTo>
                  <a:pt x="0" y="13919"/>
                </a:lnTo>
                <a:lnTo>
                  <a:pt x="13906" y="27838"/>
                </a:lnTo>
                <a:lnTo>
                  <a:pt x="27838" y="13919"/>
                </a:lnTo>
                <a:lnTo>
                  <a:pt x="139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775746" y="4051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46" y="0"/>
                </a:moveTo>
                <a:lnTo>
                  <a:pt x="0" y="13258"/>
                </a:lnTo>
                <a:lnTo>
                  <a:pt x="13246" y="26517"/>
                </a:lnTo>
                <a:lnTo>
                  <a:pt x="26504" y="13258"/>
                </a:lnTo>
                <a:lnTo>
                  <a:pt x="132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656562" y="40548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15" y="0"/>
                </a:moveTo>
                <a:lnTo>
                  <a:pt x="0" y="12928"/>
                </a:lnTo>
                <a:lnTo>
                  <a:pt x="12915" y="25857"/>
                </a:lnTo>
                <a:lnTo>
                  <a:pt x="25844" y="12928"/>
                </a:lnTo>
                <a:lnTo>
                  <a:pt x="129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537704" y="40613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268" y="0"/>
                </a:moveTo>
                <a:lnTo>
                  <a:pt x="0" y="12280"/>
                </a:lnTo>
                <a:lnTo>
                  <a:pt x="12268" y="24549"/>
                </a:lnTo>
                <a:lnTo>
                  <a:pt x="24523" y="12280"/>
                </a:lnTo>
                <a:lnTo>
                  <a:pt x="1226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418183" y="40613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2255" y="0"/>
                </a:moveTo>
                <a:lnTo>
                  <a:pt x="0" y="12280"/>
                </a:lnTo>
                <a:lnTo>
                  <a:pt x="12255" y="24549"/>
                </a:lnTo>
                <a:lnTo>
                  <a:pt x="24523" y="12280"/>
                </a:lnTo>
                <a:lnTo>
                  <a:pt x="122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299000" y="40649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1938" y="0"/>
                </a:moveTo>
                <a:lnTo>
                  <a:pt x="0" y="11925"/>
                </a:lnTo>
                <a:lnTo>
                  <a:pt x="11938" y="23850"/>
                </a:lnTo>
                <a:lnTo>
                  <a:pt x="23863" y="11925"/>
                </a:lnTo>
                <a:lnTo>
                  <a:pt x="1193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179817" y="40682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607" y="0"/>
                </a:moveTo>
                <a:lnTo>
                  <a:pt x="0" y="11595"/>
                </a:lnTo>
                <a:lnTo>
                  <a:pt x="11607" y="23190"/>
                </a:lnTo>
                <a:lnTo>
                  <a:pt x="23202" y="11595"/>
                </a:lnTo>
                <a:lnTo>
                  <a:pt x="1160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060307" y="40682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607" y="0"/>
                </a:moveTo>
                <a:lnTo>
                  <a:pt x="0" y="11595"/>
                </a:lnTo>
                <a:lnTo>
                  <a:pt x="11607" y="23190"/>
                </a:lnTo>
                <a:lnTo>
                  <a:pt x="23202" y="11595"/>
                </a:lnTo>
                <a:lnTo>
                  <a:pt x="1160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941124" y="40714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277" y="0"/>
                </a:moveTo>
                <a:lnTo>
                  <a:pt x="0" y="11277"/>
                </a:lnTo>
                <a:lnTo>
                  <a:pt x="11277" y="22567"/>
                </a:lnTo>
                <a:lnTo>
                  <a:pt x="22542" y="11277"/>
                </a:lnTo>
                <a:lnTo>
                  <a:pt x="1127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821277" y="40682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595" y="0"/>
                </a:moveTo>
                <a:lnTo>
                  <a:pt x="0" y="11595"/>
                </a:lnTo>
                <a:lnTo>
                  <a:pt x="11595" y="23190"/>
                </a:lnTo>
                <a:lnTo>
                  <a:pt x="23202" y="11595"/>
                </a:lnTo>
                <a:lnTo>
                  <a:pt x="1159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023966" y="263119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801" y="0"/>
                </a:moveTo>
                <a:lnTo>
                  <a:pt x="0" y="35788"/>
                </a:lnTo>
                <a:lnTo>
                  <a:pt x="35801" y="71564"/>
                </a:lnTo>
                <a:lnTo>
                  <a:pt x="71589" y="35788"/>
                </a:lnTo>
                <a:lnTo>
                  <a:pt x="358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904458" y="263119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801" y="0"/>
                </a:moveTo>
                <a:lnTo>
                  <a:pt x="0" y="35788"/>
                </a:lnTo>
                <a:lnTo>
                  <a:pt x="35801" y="71564"/>
                </a:lnTo>
                <a:lnTo>
                  <a:pt x="71589" y="35788"/>
                </a:lnTo>
                <a:lnTo>
                  <a:pt x="3580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786614" y="264770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34124" y="0"/>
                </a:moveTo>
                <a:lnTo>
                  <a:pt x="0" y="34137"/>
                </a:lnTo>
                <a:lnTo>
                  <a:pt x="34124" y="68262"/>
                </a:lnTo>
                <a:lnTo>
                  <a:pt x="68262" y="34137"/>
                </a:lnTo>
                <a:lnTo>
                  <a:pt x="3412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669070" y="266764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32156" y="0"/>
                </a:moveTo>
                <a:lnTo>
                  <a:pt x="0" y="32143"/>
                </a:lnTo>
                <a:lnTo>
                  <a:pt x="32156" y="64274"/>
                </a:lnTo>
                <a:lnTo>
                  <a:pt x="64300" y="32143"/>
                </a:lnTo>
                <a:lnTo>
                  <a:pt x="3215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551552" y="26874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162" y="0"/>
                </a:moveTo>
                <a:lnTo>
                  <a:pt x="0" y="30162"/>
                </a:lnTo>
                <a:lnTo>
                  <a:pt x="30162" y="60312"/>
                </a:lnTo>
                <a:lnTo>
                  <a:pt x="60312" y="30162"/>
                </a:lnTo>
                <a:lnTo>
                  <a:pt x="3016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434021" y="270727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4">
                <a:moveTo>
                  <a:pt x="28168" y="0"/>
                </a:moveTo>
                <a:lnTo>
                  <a:pt x="0" y="28181"/>
                </a:lnTo>
                <a:lnTo>
                  <a:pt x="28168" y="56349"/>
                </a:lnTo>
                <a:lnTo>
                  <a:pt x="56349" y="28181"/>
                </a:lnTo>
                <a:lnTo>
                  <a:pt x="2816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315840" y="272060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847" y="0"/>
                </a:moveTo>
                <a:lnTo>
                  <a:pt x="0" y="26847"/>
                </a:lnTo>
                <a:lnTo>
                  <a:pt x="26847" y="53682"/>
                </a:lnTo>
                <a:lnTo>
                  <a:pt x="53682" y="26847"/>
                </a:lnTo>
                <a:lnTo>
                  <a:pt x="2684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198322" y="274054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53" y="0"/>
                </a:moveTo>
                <a:lnTo>
                  <a:pt x="0" y="24853"/>
                </a:lnTo>
                <a:lnTo>
                  <a:pt x="24853" y="49695"/>
                </a:lnTo>
                <a:lnTo>
                  <a:pt x="49695" y="24853"/>
                </a:lnTo>
                <a:lnTo>
                  <a:pt x="2485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080127" y="275362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20" y="0"/>
                </a:moveTo>
                <a:lnTo>
                  <a:pt x="0" y="23545"/>
                </a:lnTo>
                <a:lnTo>
                  <a:pt x="23520" y="47078"/>
                </a:lnTo>
                <a:lnTo>
                  <a:pt x="47053" y="23545"/>
                </a:lnTo>
                <a:lnTo>
                  <a:pt x="2352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962271" y="277026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0" y="21882"/>
                </a:lnTo>
                <a:lnTo>
                  <a:pt x="21869" y="43751"/>
                </a:lnTo>
                <a:lnTo>
                  <a:pt x="43738" y="21882"/>
                </a:lnTo>
                <a:lnTo>
                  <a:pt x="2186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844090" y="27834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35" y="0"/>
                </a:moveTo>
                <a:lnTo>
                  <a:pt x="0" y="20561"/>
                </a:lnTo>
                <a:lnTo>
                  <a:pt x="20535" y="41109"/>
                </a:lnTo>
                <a:lnTo>
                  <a:pt x="41084" y="20561"/>
                </a:lnTo>
                <a:lnTo>
                  <a:pt x="2053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25570" y="279350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545" y="0"/>
                </a:moveTo>
                <a:lnTo>
                  <a:pt x="0" y="19557"/>
                </a:lnTo>
                <a:lnTo>
                  <a:pt x="19545" y="39103"/>
                </a:lnTo>
                <a:lnTo>
                  <a:pt x="39090" y="19557"/>
                </a:lnTo>
                <a:lnTo>
                  <a:pt x="1954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607375" y="28067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211" y="0"/>
                </a:moveTo>
                <a:lnTo>
                  <a:pt x="0" y="18237"/>
                </a:lnTo>
                <a:lnTo>
                  <a:pt x="18211" y="36461"/>
                </a:lnTo>
                <a:lnTo>
                  <a:pt x="36449" y="18237"/>
                </a:lnTo>
                <a:lnTo>
                  <a:pt x="1821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488843" y="28168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246" y="0"/>
                </a:moveTo>
                <a:lnTo>
                  <a:pt x="0" y="17221"/>
                </a:lnTo>
                <a:lnTo>
                  <a:pt x="17246" y="34442"/>
                </a:lnTo>
                <a:lnTo>
                  <a:pt x="34480" y="17221"/>
                </a:lnTo>
                <a:lnTo>
                  <a:pt x="1724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370324" y="282665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243" y="0"/>
                </a:moveTo>
                <a:lnTo>
                  <a:pt x="0" y="16243"/>
                </a:lnTo>
                <a:lnTo>
                  <a:pt x="16243" y="32473"/>
                </a:lnTo>
                <a:lnTo>
                  <a:pt x="32473" y="16243"/>
                </a:lnTo>
                <a:lnTo>
                  <a:pt x="1624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251803" y="283655"/>
            <a:ext cx="30480" cy="31115"/>
          </a:xfrm>
          <a:custGeom>
            <a:avLst/>
            <a:gdLst/>
            <a:ahLst/>
            <a:cxnLst/>
            <a:rect l="l" t="t" r="r" b="b"/>
            <a:pathLst>
              <a:path w="30479" h="31114">
                <a:moveTo>
                  <a:pt x="15252" y="0"/>
                </a:moveTo>
                <a:lnTo>
                  <a:pt x="0" y="15252"/>
                </a:lnTo>
                <a:lnTo>
                  <a:pt x="15252" y="30492"/>
                </a:lnTo>
                <a:lnTo>
                  <a:pt x="30492" y="15252"/>
                </a:lnTo>
                <a:lnTo>
                  <a:pt x="1525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132946" y="28434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92" y="0"/>
                </a:moveTo>
                <a:lnTo>
                  <a:pt x="0" y="14566"/>
                </a:lnTo>
                <a:lnTo>
                  <a:pt x="14592" y="29121"/>
                </a:lnTo>
                <a:lnTo>
                  <a:pt x="29171" y="14566"/>
                </a:lnTo>
                <a:lnTo>
                  <a:pt x="1459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014113" y="28498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06" y="0"/>
                </a:moveTo>
                <a:lnTo>
                  <a:pt x="0" y="13919"/>
                </a:lnTo>
                <a:lnTo>
                  <a:pt x="13906" y="27825"/>
                </a:lnTo>
                <a:lnTo>
                  <a:pt x="27825" y="13919"/>
                </a:lnTo>
                <a:lnTo>
                  <a:pt x="13906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894917" y="28533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588" y="0"/>
                </a:moveTo>
                <a:lnTo>
                  <a:pt x="0" y="13576"/>
                </a:lnTo>
                <a:lnTo>
                  <a:pt x="13588" y="27152"/>
                </a:lnTo>
                <a:lnTo>
                  <a:pt x="27177" y="13576"/>
                </a:lnTo>
                <a:lnTo>
                  <a:pt x="1358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776072" y="28596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15" y="0"/>
                </a:moveTo>
                <a:lnTo>
                  <a:pt x="0" y="12941"/>
                </a:lnTo>
                <a:lnTo>
                  <a:pt x="12915" y="25869"/>
                </a:lnTo>
                <a:lnTo>
                  <a:pt x="25844" y="12941"/>
                </a:lnTo>
                <a:lnTo>
                  <a:pt x="129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657214" y="28662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268" y="0"/>
                </a:moveTo>
                <a:lnTo>
                  <a:pt x="0" y="12280"/>
                </a:lnTo>
                <a:lnTo>
                  <a:pt x="12268" y="24549"/>
                </a:lnTo>
                <a:lnTo>
                  <a:pt x="24523" y="12280"/>
                </a:lnTo>
                <a:lnTo>
                  <a:pt x="1226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537704" y="28662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268" y="0"/>
                </a:moveTo>
                <a:lnTo>
                  <a:pt x="0" y="12280"/>
                </a:lnTo>
                <a:lnTo>
                  <a:pt x="12268" y="24549"/>
                </a:lnTo>
                <a:lnTo>
                  <a:pt x="24523" y="12280"/>
                </a:lnTo>
                <a:lnTo>
                  <a:pt x="1226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418848" y="28731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595" y="0"/>
                </a:moveTo>
                <a:lnTo>
                  <a:pt x="0" y="11595"/>
                </a:lnTo>
                <a:lnTo>
                  <a:pt x="11595" y="23177"/>
                </a:lnTo>
                <a:lnTo>
                  <a:pt x="23190" y="11595"/>
                </a:lnTo>
                <a:lnTo>
                  <a:pt x="1159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299676" y="28761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252" y="0"/>
                </a:moveTo>
                <a:lnTo>
                  <a:pt x="0" y="11290"/>
                </a:lnTo>
                <a:lnTo>
                  <a:pt x="11252" y="22555"/>
                </a:lnTo>
                <a:lnTo>
                  <a:pt x="22542" y="11290"/>
                </a:lnTo>
                <a:lnTo>
                  <a:pt x="1125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180168" y="28761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252" y="0"/>
                </a:moveTo>
                <a:lnTo>
                  <a:pt x="0" y="11290"/>
                </a:lnTo>
                <a:lnTo>
                  <a:pt x="11252" y="22555"/>
                </a:lnTo>
                <a:lnTo>
                  <a:pt x="22517" y="11290"/>
                </a:lnTo>
                <a:lnTo>
                  <a:pt x="1125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060633" y="28761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277" y="0"/>
                </a:moveTo>
                <a:lnTo>
                  <a:pt x="0" y="11290"/>
                </a:lnTo>
                <a:lnTo>
                  <a:pt x="11277" y="22555"/>
                </a:lnTo>
                <a:lnTo>
                  <a:pt x="22542" y="11290"/>
                </a:lnTo>
                <a:lnTo>
                  <a:pt x="1127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941124" y="28761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277" y="0"/>
                </a:moveTo>
                <a:lnTo>
                  <a:pt x="0" y="11290"/>
                </a:lnTo>
                <a:lnTo>
                  <a:pt x="11277" y="22555"/>
                </a:lnTo>
                <a:lnTo>
                  <a:pt x="22542" y="11290"/>
                </a:lnTo>
                <a:lnTo>
                  <a:pt x="1127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821615" y="28761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252" y="0"/>
                </a:moveTo>
                <a:lnTo>
                  <a:pt x="0" y="11290"/>
                </a:lnTo>
                <a:lnTo>
                  <a:pt x="11252" y="22555"/>
                </a:lnTo>
                <a:lnTo>
                  <a:pt x="22542" y="11290"/>
                </a:lnTo>
                <a:lnTo>
                  <a:pt x="1125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024642" y="144246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5115" y="0"/>
                </a:moveTo>
                <a:lnTo>
                  <a:pt x="0" y="35140"/>
                </a:lnTo>
                <a:lnTo>
                  <a:pt x="35115" y="70269"/>
                </a:lnTo>
                <a:lnTo>
                  <a:pt x="70256" y="35140"/>
                </a:lnTo>
                <a:lnTo>
                  <a:pt x="351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905133" y="144246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5115" y="0"/>
                </a:moveTo>
                <a:lnTo>
                  <a:pt x="0" y="35140"/>
                </a:lnTo>
                <a:lnTo>
                  <a:pt x="35115" y="70269"/>
                </a:lnTo>
                <a:lnTo>
                  <a:pt x="70256" y="35140"/>
                </a:lnTo>
                <a:lnTo>
                  <a:pt x="351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787264" y="145910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33477" y="0"/>
                </a:moveTo>
                <a:lnTo>
                  <a:pt x="0" y="33477"/>
                </a:lnTo>
                <a:lnTo>
                  <a:pt x="33477" y="66967"/>
                </a:lnTo>
                <a:lnTo>
                  <a:pt x="66941" y="33477"/>
                </a:lnTo>
                <a:lnTo>
                  <a:pt x="3347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669747" y="147904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470" y="0"/>
                </a:moveTo>
                <a:lnTo>
                  <a:pt x="0" y="31483"/>
                </a:lnTo>
                <a:lnTo>
                  <a:pt x="31470" y="62966"/>
                </a:lnTo>
                <a:lnTo>
                  <a:pt x="62953" y="31483"/>
                </a:lnTo>
                <a:lnTo>
                  <a:pt x="3147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551890" y="14955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819" y="0"/>
                </a:moveTo>
                <a:lnTo>
                  <a:pt x="0" y="29832"/>
                </a:lnTo>
                <a:lnTo>
                  <a:pt x="29819" y="59677"/>
                </a:lnTo>
                <a:lnTo>
                  <a:pt x="59651" y="29832"/>
                </a:lnTo>
                <a:lnTo>
                  <a:pt x="2981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434359" y="151561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38" y="0"/>
                </a:moveTo>
                <a:lnTo>
                  <a:pt x="0" y="27825"/>
                </a:lnTo>
                <a:lnTo>
                  <a:pt x="27838" y="55664"/>
                </a:lnTo>
                <a:lnTo>
                  <a:pt x="55676" y="27825"/>
                </a:lnTo>
                <a:lnTo>
                  <a:pt x="2783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316166" y="152882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517" y="0"/>
                </a:moveTo>
                <a:lnTo>
                  <a:pt x="0" y="26504"/>
                </a:lnTo>
                <a:lnTo>
                  <a:pt x="26517" y="53009"/>
                </a:lnTo>
                <a:lnTo>
                  <a:pt x="53035" y="26504"/>
                </a:lnTo>
                <a:lnTo>
                  <a:pt x="2651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198647" y="154863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523" y="0"/>
                </a:moveTo>
                <a:lnTo>
                  <a:pt x="0" y="24523"/>
                </a:lnTo>
                <a:lnTo>
                  <a:pt x="24523" y="49060"/>
                </a:lnTo>
                <a:lnTo>
                  <a:pt x="49034" y="24523"/>
                </a:lnTo>
                <a:lnTo>
                  <a:pt x="2452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080778" y="156527"/>
            <a:ext cx="46355" cy="45720"/>
          </a:xfrm>
          <a:custGeom>
            <a:avLst/>
            <a:gdLst/>
            <a:ahLst/>
            <a:cxnLst/>
            <a:rect l="l" t="t" r="r" b="b"/>
            <a:pathLst>
              <a:path w="46354" h="45719">
                <a:moveTo>
                  <a:pt x="22872" y="0"/>
                </a:moveTo>
                <a:lnTo>
                  <a:pt x="0" y="22859"/>
                </a:lnTo>
                <a:lnTo>
                  <a:pt x="22872" y="45719"/>
                </a:lnTo>
                <a:lnTo>
                  <a:pt x="45745" y="22859"/>
                </a:lnTo>
                <a:lnTo>
                  <a:pt x="2287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962922" y="15817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4">
                <a:moveTo>
                  <a:pt x="21221" y="0"/>
                </a:moveTo>
                <a:lnTo>
                  <a:pt x="0" y="21208"/>
                </a:lnTo>
                <a:lnTo>
                  <a:pt x="21221" y="42430"/>
                </a:lnTo>
                <a:lnTo>
                  <a:pt x="42430" y="21208"/>
                </a:lnTo>
                <a:lnTo>
                  <a:pt x="2122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845079" y="1598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545" y="0"/>
                </a:moveTo>
                <a:lnTo>
                  <a:pt x="0" y="19545"/>
                </a:lnTo>
                <a:lnTo>
                  <a:pt x="19545" y="39090"/>
                </a:lnTo>
                <a:lnTo>
                  <a:pt x="39090" y="19545"/>
                </a:lnTo>
                <a:lnTo>
                  <a:pt x="1954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725896" y="16017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215" y="0"/>
                </a:moveTo>
                <a:lnTo>
                  <a:pt x="0" y="19215"/>
                </a:lnTo>
                <a:lnTo>
                  <a:pt x="19215" y="38442"/>
                </a:lnTo>
                <a:lnTo>
                  <a:pt x="38430" y="19215"/>
                </a:lnTo>
                <a:lnTo>
                  <a:pt x="192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607701" y="16149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7894" y="0"/>
                </a:moveTo>
                <a:lnTo>
                  <a:pt x="0" y="17894"/>
                </a:lnTo>
                <a:lnTo>
                  <a:pt x="17894" y="35788"/>
                </a:lnTo>
                <a:lnTo>
                  <a:pt x="35788" y="17894"/>
                </a:lnTo>
                <a:lnTo>
                  <a:pt x="1789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489180" y="16247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6903" y="0"/>
                </a:moveTo>
                <a:lnTo>
                  <a:pt x="0" y="16916"/>
                </a:lnTo>
                <a:lnTo>
                  <a:pt x="16903" y="33820"/>
                </a:lnTo>
                <a:lnTo>
                  <a:pt x="33807" y="16916"/>
                </a:lnTo>
                <a:lnTo>
                  <a:pt x="1690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370649" y="16347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5913" y="0"/>
                </a:moveTo>
                <a:lnTo>
                  <a:pt x="0" y="15913"/>
                </a:lnTo>
                <a:lnTo>
                  <a:pt x="15913" y="31838"/>
                </a:lnTo>
                <a:lnTo>
                  <a:pt x="31826" y="15913"/>
                </a:lnTo>
                <a:lnTo>
                  <a:pt x="1591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251803" y="164147"/>
            <a:ext cx="30480" cy="31115"/>
          </a:xfrm>
          <a:custGeom>
            <a:avLst/>
            <a:gdLst/>
            <a:ahLst/>
            <a:cxnLst/>
            <a:rect l="l" t="t" r="r" b="b"/>
            <a:pathLst>
              <a:path w="30479" h="31114">
                <a:moveTo>
                  <a:pt x="15252" y="0"/>
                </a:moveTo>
                <a:lnTo>
                  <a:pt x="0" y="15240"/>
                </a:lnTo>
                <a:lnTo>
                  <a:pt x="15252" y="30492"/>
                </a:lnTo>
                <a:lnTo>
                  <a:pt x="30492" y="15240"/>
                </a:lnTo>
                <a:lnTo>
                  <a:pt x="1525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133634" y="16546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893" y="0"/>
                </a:moveTo>
                <a:lnTo>
                  <a:pt x="0" y="13919"/>
                </a:lnTo>
                <a:lnTo>
                  <a:pt x="13893" y="27838"/>
                </a:lnTo>
                <a:lnTo>
                  <a:pt x="27825" y="13919"/>
                </a:lnTo>
                <a:lnTo>
                  <a:pt x="1389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014764" y="1661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58" y="0"/>
                </a:moveTo>
                <a:lnTo>
                  <a:pt x="0" y="13258"/>
                </a:lnTo>
                <a:lnTo>
                  <a:pt x="13258" y="26530"/>
                </a:lnTo>
                <a:lnTo>
                  <a:pt x="26517" y="13258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895580" y="16645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15" y="0"/>
                </a:moveTo>
                <a:lnTo>
                  <a:pt x="0" y="12928"/>
                </a:lnTo>
                <a:lnTo>
                  <a:pt x="12915" y="25869"/>
                </a:lnTo>
                <a:lnTo>
                  <a:pt x="25857" y="12928"/>
                </a:lnTo>
                <a:lnTo>
                  <a:pt x="129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776410" y="16680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585" y="0"/>
                </a:moveTo>
                <a:lnTo>
                  <a:pt x="0" y="12585"/>
                </a:lnTo>
                <a:lnTo>
                  <a:pt x="12585" y="25184"/>
                </a:lnTo>
                <a:lnTo>
                  <a:pt x="25171" y="12585"/>
                </a:lnTo>
                <a:lnTo>
                  <a:pt x="1258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657214" y="16711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268" y="0"/>
                </a:moveTo>
                <a:lnTo>
                  <a:pt x="0" y="12268"/>
                </a:lnTo>
                <a:lnTo>
                  <a:pt x="12268" y="24549"/>
                </a:lnTo>
                <a:lnTo>
                  <a:pt x="24523" y="12268"/>
                </a:lnTo>
                <a:lnTo>
                  <a:pt x="1226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538369" y="16779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607" y="0"/>
                </a:moveTo>
                <a:lnTo>
                  <a:pt x="0" y="11595"/>
                </a:lnTo>
                <a:lnTo>
                  <a:pt x="11607" y="23190"/>
                </a:lnTo>
                <a:lnTo>
                  <a:pt x="23190" y="11595"/>
                </a:lnTo>
                <a:lnTo>
                  <a:pt x="1160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419185" y="16810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1252" y="0"/>
                </a:moveTo>
                <a:lnTo>
                  <a:pt x="0" y="11277"/>
                </a:lnTo>
                <a:lnTo>
                  <a:pt x="11252" y="22555"/>
                </a:lnTo>
                <a:lnTo>
                  <a:pt x="22542" y="11277"/>
                </a:lnTo>
                <a:lnTo>
                  <a:pt x="11252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299989" y="16846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947" y="0"/>
                </a:moveTo>
                <a:lnTo>
                  <a:pt x="0" y="10922"/>
                </a:lnTo>
                <a:lnTo>
                  <a:pt x="10947" y="21844"/>
                </a:lnTo>
                <a:lnTo>
                  <a:pt x="21882" y="10922"/>
                </a:lnTo>
                <a:lnTo>
                  <a:pt x="1094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180493" y="16846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934" y="0"/>
                </a:moveTo>
                <a:lnTo>
                  <a:pt x="0" y="10922"/>
                </a:lnTo>
                <a:lnTo>
                  <a:pt x="10934" y="21844"/>
                </a:lnTo>
                <a:lnTo>
                  <a:pt x="21856" y="10922"/>
                </a:lnTo>
                <a:lnTo>
                  <a:pt x="1093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060972" y="16846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0947" y="0"/>
                </a:moveTo>
                <a:lnTo>
                  <a:pt x="0" y="10922"/>
                </a:lnTo>
                <a:lnTo>
                  <a:pt x="10947" y="21844"/>
                </a:lnTo>
                <a:lnTo>
                  <a:pt x="21869" y="10922"/>
                </a:lnTo>
                <a:lnTo>
                  <a:pt x="1094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941787" y="16878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617" y="0"/>
                </a:moveTo>
                <a:lnTo>
                  <a:pt x="0" y="10604"/>
                </a:lnTo>
                <a:lnTo>
                  <a:pt x="10617" y="21209"/>
                </a:lnTo>
                <a:lnTo>
                  <a:pt x="21209" y="10604"/>
                </a:lnTo>
                <a:lnTo>
                  <a:pt x="1061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822266" y="16878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0604" y="0"/>
                </a:moveTo>
                <a:lnTo>
                  <a:pt x="0" y="10604"/>
                </a:lnTo>
                <a:lnTo>
                  <a:pt x="10604" y="21209"/>
                </a:lnTo>
                <a:lnTo>
                  <a:pt x="21209" y="10604"/>
                </a:lnTo>
                <a:lnTo>
                  <a:pt x="1060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9025305" y="25397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34455" y="0"/>
                </a:moveTo>
                <a:lnTo>
                  <a:pt x="0" y="34480"/>
                </a:lnTo>
                <a:lnTo>
                  <a:pt x="34455" y="68948"/>
                </a:lnTo>
                <a:lnTo>
                  <a:pt x="68935" y="34480"/>
                </a:lnTo>
                <a:lnTo>
                  <a:pt x="344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905785" y="25397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34467" y="0"/>
                </a:moveTo>
                <a:lnTo>
                  <a:pt x="0" y="34480"/>
                </a:lnTo>
                <a:lnTo>
                  <a:pt x="34467" y="68948"/>
                </a:lnTo>
                <a:lnTo>
                  <a:pt x="68935" y="34480"/>
                </a:lnTo>
                <a:lnTo>
                  <a:pt x="3446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788279" y="27391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5">
                <a:moveTo>
                  <a:pt x="32461" y="0"/>
                </a:moveTo>
                <a:lnTo>
                  <a:pt x="0" y="32486"/>
                </a:lnTo>
                <a:lnTo>
                  <a:pt x="32461" y="64960"/>
                </a:lnTo>
                <a:lnTo>
                  <a:pt x="64935" y="32486"/>
                </a:lnTo>
                <a:lnTo>
                  <a:pt x="3246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670722" y="29385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505" y="0"/>
                </a:moveTo>
                <a:lnTo>
                  <a:pt x="0" y="30492"/>
                </a:lnTo>
                <a:lnTo>
                  <a:pt x="30505" y="60985"/>
                </a:lnTo>
                <a:lnTo>
                  <a:pt x="60998" y="30492"/>
                </a:lnTo>
                <a:lnTo>
                  <a:pt x="3050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552879" y="3103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829" y="0"/>
                </a:moveTo>
                <a:lnTo>
                  <a:pt x="0" y="28841"/>
                </a:lnTo>
                <a:lnTo>
                  <a:pt x="28829" y="57683"/>
                </a:lnTo>
                <a:lnTo>
                  <a:pt x="57670" y="28841"/>
                </a:lnTo>
                <a:lnTo>
                  <a:pt x="2882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435348" y="33042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847" y="0"/>
                </a:moveTo>
                <a:lnTo>
                  <a:pt x="0" y="26835"/>
                </a:lnTo>
                <a:lnTo>
                  <a:pt x="26847" y="53670"/>
                </a:lnTo>
                <a:lnTo>
                  <a:pt x="53695" y="26835"/>
                </a:lnTo>
                <a:lnTo>
                  <a:pt x="2684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317831" y="350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53" y="0"/>
                </a:moveTo>
                <a:lnTo>
                  <a:pt x="0" y="24841"/>
                </a:lnTo>
                <a:lnTo>
                  <a:pt x="24853" y="49682"/>
                </a:lnTo>
                <a:lnTo>
                  <a:pt x="49707" y="24841"/>
                </a:lnTo>
                <a:lnTo>
                  <a:pt x="2485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199636" y="36332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33" y="0"/>
                </a:moveTo>
                <a:lnTo>
                  <a:pt x="0" y="23545"/>
                </a:lnTo>
                <a:lnTo>
                  <a:pt x="23533" y="47078"/>
                </a:lnTo>
                <a:lnTo>
                  <a:pt x="47066" y="23545"/>
                </a:lnTo>
                <a:lnTo>
                  <a:pt x="2353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081455" y="37665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99" y="0"/>
                </a:moveTo>
                <a:lnTo>
                  <a:pt x="0" y="22212"/>
                </a:lnTo>
                <a:lnTo>
                  <a:pt x="22199" y="44411"/>
                </a:lnTo>
                <a:lnTo>
                  <a:pt x="44399" y="22212"/>
                </a:lnTo>
                <a:lnTo>
                  <a:pt x="2219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964262" y="3998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888" y="0"/>
                </a:moveTo>
                <a:lnTo>
                  <a:pt x="0" y="19888"/>
                </a:lnTo>
                <a:lnTo>
                  <a:pt x="19888" y="39763"/>
                </a:lnTo>
                <a:lnTo>
                  <a:pt x="39763" y="19888"/>
                </a:lnTo>
                <a:lnTo>
                  <a:pt x="1988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845404" y="4066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215" y="0"/>
                </a:moveTo>
                <a:lnTo>
                  <a:pt x="0" y="19215"/>
                </a:lnTo>
                <a:lnTo>
                  <a:pt x="19215" y="38417"/>
                </a:lnTo>
                <a:lnTo>
                  <a:pt x="38442" y="19215"/>
                </a:lnTo>
                <a:lnTo>
                  <a:pt x="192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727223" y="4198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7894" y="0"/>
                </a:moveTo>
                <a:lnTo>
                  <a:pt x="0" y="17894"/>
                </a:lnTo>
                <a:lnTo>
                  <a:pt x="17894" y="35788"/>
                </a:lnTo>
                <a:lnTo>
                  <a:pt x="35775" y="17894"/>
                </a:lnTo>
                <a:lnTo>
                  <a:pt x="1789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608690" y="4296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6903" y="0"/>
                </a:moveTo>
                <a:lnTo>
                  <a:pt x="0" y="16916"/>
                </a:lnTo>
                <a:lnTo>
                  <a:pt x="16903" y="33820"/>
                </a:lnTo>
                <a:lnTo>
                  <a:pt x="33807" y="16916"/>
                </a:lnTo>
                <a:lnTo>
                  <a:pt x="1690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490170" y="43952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5913" y="0"/>
                </a:moveTo>
                <a:lnTo>
                  <a:pt x="0" y="15925"/>
                </a:lnTo>
                <a:lnTo>
                  <a:pt x="15913" y="31838"/>
                </a:lnTo>
                <a:lnTo>
                  <a:pt x="31826" y="15925"/>
                </a:lnTo>
                <a:lnTo>
                  <a:pt x="15913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371337" y="4463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27" y="0"/>
                </a:moveTo>
                <a:lnTo>
                  <a:pt x="0" y="15240"/>
                </a:lnTo>
                <a:lnTo>
                  <a:pt x="15227" y="30480"/>
                </a:lnTo>
                <a:lnTo>
                  <a:pt x="30479" y="15240"/>
                </a:lnTo>
                <a:lnTo>
                  <a:pt x="1522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252806" y="4561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11"/>
                </a:lnTo>
                <a:lnTo>
                  <a:pt x="28498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134273" y="4660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58" y="0"/>
                </a:moveTo>
                <a:lnTo>
                  <a:pt x="0" y="13271"/>
                </a:lnTo>
                <a:lnTo>
                  <a:pt x="13258" y="26530"/>
                </a:lnTo>
                <a:lnTo>
                  <a:pt x="26517" y="13271"/>
                </a:lnTo>
                <a:lnTo>
                  <a:pt x="13258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015102" y="469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15" y="0"/>
                </a:moveTo>
                <a:lnTo>
                  <a:pt x="0" y="12928"/>
                </a:lnTo>
                <a:lnTo>
                  <a:pt x="12915" y="25844"/>
                </a:lnTo>
                <a:lnTo>
                  <a:pt x="25857" y="12928"/>
                </a:lnTo>
                <a:lnTo>
                  <a:pt x="1291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896244" y="4760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255" y="0"/>
                </a:moveTo>
                <a:lnTo>
                  <a:pt x="0" y="12268"/>
                </a:lnTo>
                <a:lnTo>
                  <a:pt x="12255" y="24536"/>
                </a:lnTo>
                <a:lnTo>
                  <a:pt x="24536" y="12268"/>
                </a:lnTo>
                <a:lnTo>
                  <a:pt x="122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776735" y="4760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255" y="0"/>
                </a:moveTo>
                <a:lnTo>
                  <a:pt x="0" y="12268"/>
                </a:lnTo>
                <a:lnTo>
                  <a:pt x="12255" y="24536"/>
                </a:lnTo>
                <a:lnTo>
                  <a:pt x="24523" y="12268"/>
                </a:lnTo>
                <a:lnTo>
                  <a:pt x="12255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657539" y="4795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1950" y="0"/>
                </a:moveTo>
                <a:lnTo>
                  <a:pt x="0" y="11925"/>
                </a:lnTo>
                <a:lnTo>
                  <a:pt x="11950" y="23850"/>
                </a:lnTo>
                <a:lnTo>
                  <a:pt x="23875" y="11925"/>
                </a:lnTo>
                <a:lnTo>
                  <a:pt x="11950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538693" y="485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1277" y="0"/>
                </a:moveTo>
                <a:lnTo>
                  <a:pt x="0" y="11290"/>
                </a:lnTo>
                <a:lnTo>
                  <a:pt x="11277" y="22567"/>
                </a:lnTo>
                <a:lnTo>
                  <a:pt x="22542" y="11290"/>
                </a:lnTo>
                <a:lnTo>
                  <a:pt x="1127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419836" y="4926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0604" y="0"/>
                </a:moveTo>
                <a:lnTo>
                  <a:pt x="0" y="10617"/>
                </a:lnTo>
                <a:lnTo>
                  <a:pt x="10604" y="21221"/>
                </a:lnTo>
                <a:lnTo>
                  <a:pt x="21221" y="10617"/>
                </a:lnTo>
                <a:lnTo>
                  <a:pt x="1060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300340" y="4926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0591" y="0"/>
                </a:moveTo>
                <a:lnTo>
                  <a:pt x="0" y="10617"/>
                </a:lnTo>
                <a:lnTo>
                  <a:pt x="10591" y="21221"/>
                </a:lnTo>
                <a:lnTo>
                  <a:pt x="21196" y="10617"/>
                </a:lnTo>
                <a:lnTo>
                  <a:pt x="10591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180805" y="4926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0617" y="0"/>
                </a:moveTo>
                <a:lnTo>
                  <a:pt x="0" y="10617"/>
                </a:lnTo>
                <a:lnTo>
                  <a:pt x="10617" y="21221"/>
                </a:lnTo>
                <a:lnTo>
                  <a:pt x="21221" y="10617"/>
                </a:lnTo>
                <a:lnTo>
                  <a:pt x="1061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061635" y="4959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274" y="0"/>
                </a:moveTo>
                <a:lnTo>
                  <a:pt x="0" y="10286"/>
                </a:lnTo>
                <a:lnTo>
                  <a:pt x="10274" y="20561"/>
                </a:lnTo>
                <a:lnTo>
                  <a:pt x="20548" y="10286"/>
                </a:lnTo>
                <a:lnTo>
                  <a:pt x="1027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941787" y="4926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0617" y="0"/>
                </a:moveTo>
                <a:lnTo>
                  <a:pt x="0" y="10617"/>
                </a:lnTo>
                <a:lnTo>
                  <a:pt x="10617" y="21221"/>
                </a:lnTo>
                <a:lnTo>
                  <a:pt x="21209" y="10617"/>
                </a:lnTo>
                <a:lnTo>
                  <a:pt x="10617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822266" y="4926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0604" y="0"/>
                </a:moveTo>
                <a:lnTo>
                  <a:pt x="0" y="10617"/>
                </a:lnTo>
                <a:lnTo>
                  <a:pt x="10604" y="21221"/>
                </a:lnTo>
                <a:lnTo>
                  <a:pt x="21209" y="10617"/>
                </a:lnTo>
                <a:lnTo>
                  <a:pt x="10604" y="0"/>
                </a:lnTo>
                <a:close/>
              </a:path>
            </a:pathLst>
          </a:custGeom>
          <a:solidFill>
            <a:srgbClr val="93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8360" y="83845"/>
            <a:ext cx="3316223" cy="3316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19360" y="43944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2057285" y="0"/>
                </a:moveTo>
                <a:lnTo>
                  <a:pt x="342900" y="0"/>
                </a:lnTo>
                <a:lnTo>
                  <a:pt x="296433" y="3136"/>
                </a:lnTo>
                <a:lnTo>
                  <a:pt x="251848" y="12269"/>
                </a:lnTo>
                <a:lnTo>
                  <a:pt x="209554" y="26989"/>
                </a:lnTo>
                <a:lnTo>
                  <a:pt x="169965" y="46882"/>
                </a:lnTo>
                <a:lnTo>
                  <a:pt x="133491" y="71538"/>
                </a:lnTo>
                <a:lnTo>
                  <a:pt x="100545" y="100545"/>
                </a:lnTo>
                <a:lnTo>
                  <a:pt x="71538" y="133491"/>
                </a:lnTo>
                <a:lnTo>
                  <a:pt x="46882" y="169965"/>
                </a:lnTo>
                <a:lnTo>
                  <a:pt x="26989" y="209554"/>
                </a:lnTo>
                <a:lnTo>
                  <a:pt x="12269" y="251848"/>
                </a:lnTo>
                <a:lnTo>
                  <a:pt x="3136" y="296433"/>
                </a:lnTo>
                <a:lnTo>
                  <a:pt x="0" y="342900"/>
                </a:lnTo>
                <a:lnTo>
                  <a:pt x="0" y="2057285"/>
                </a:lnTo>
                <a:lnTo>
                  <a:pt x="3136" y="2103752"/>
                </a:lnTo>
                <a:lnTo>
                  <a:pt x="12269" y="2148337"/>
                </a:lnTo>
                <a:lnTo>
                  <a:pt x="26989" y="2190630"/>
                </a:lnTo>
                <a:lnTo>
                  <a:pt x="46882" y="2230220"/>
                </a:lnTo>
                <a:lnTo>
                  <a:pt x="71538" y="2266693"/>
                </a:lnTo>
                <a:lnTo>
                  <a:pt x="100545" y="2299639"/>
                </a:lnTo>
                <a:lnTo>
                  <a:pt x="133491" y="2328646"/>
                </a:lnTo>
                <a:lnTo>
                  <a:pt x="169965" y="2353302"/>
                </a:lnTo>
                <a:lnTo>
                  <a:pt x="209554" y="2373196"/>
                </a:lnTo>
                <a:lnTo>
                  <a:pt x="251848" y="2387916"/>
                </a:lnTo>
                <a:lnTo>
                  <a:pt x="296433" y="2397049"/>
                </a:lnTo>
                <a:lnTo>
                  <a:pt x="342900" y="2400185"/>
                </a:lnTo>
                <a:lnTo>
                  <a:pt x="2057285" y="2400185"/>
                </a:lnTo>
                <a:lnTo>
                  <a:pt x="2103752" y="2397049"/>
                </a:lnTo>
                <a:lnTo>
                  <a:pt x="2148337" y="2387916"/>
                </a:lnTo>
                <a:lnTo>
                  <a:pt x="2190630" y="2373196"/>
                </a:lnTo>
                <a:lnTo>
                  <a:pt x="2230220" y="2353302"/>
                </a:lnTo>
                <a:lnTo>
                  <a:pt x="2266693" y="2328646"/>
                </a:lnTo>
                <a:lnTo>
                  <a:pt x="2299639" y="2299639"/>
                </a:lnTo>
                <a:lnTo>
                  <a:pt x="2328646" y="2266693"/>
                </a:lnTo>
                <a:lnTo>
                  <a:pt x="2353302" y="2230220"/>
                </a:lnTo>
                <a:lnTo>
                  <a:pt x="2373196" y="2190630"/>
                </a:lnTo>
                <a:lnTo>
                  <a:pt x="2379824" y="2171585"/>
                </a:lnTo>
                <a:lnTo>
                  <a:pt x="342900" y="2171585"/>
                </a:lnTo>
                <a:lnTo>
                  <a:pt x="298449" y="2162589"/>
                </a:lnTo>
                <a:lnTo>
                  <a:pt x="262113" y="2138071"/>
                </a:lnTo>
                <a:lnTo>
                  <a:pt x="237595" y="2101735"/>
                </a:lnTo>
                <a:lnTo>
                  <a:pt x="228600" y="2057285"/>
                </a:lnTo>
                <a:lnTo>
                  <a:pt x="228600" y="342900"/>
                </a:lnTo>
                <a:lnTo>
                  <a:pt x="237595" y="298455"/>
                </a:lnTo>
                <a:lnTo>
                  <a:pt x="262113" y="262118"/>
                </a:lnTo>
                <a:lnTo>
                  <a:pt x="298449" y="237597"/>
                </a:lnTo>
                <a:lnTo>
                  <a:pt x="342900" y="228600"/>
                </a:lnTo>
                <a:lnTo>
                  <a:pt x="2379824" y="228600"/>
                </a:lnTo>
                <a:lnTo>
                  <a:pt x="2373196" y="209554"/>
                </a:lnTo>
                <a:lnTo>
                  <a:pt x="2353302" y="169965"/>
                </a:lnTo>
                <a:lnTo>
                  <a:pt x="2328646" y="133491"/>
                </a:lnTo>
                <a:lnTo>
                  <a:pt x="2299639" y="100545"/>
                </a:lnTo>
                <a:lnTo>
                  <a:pt x="2266693" y="71538"/>
                </a:lnTo>
                <a:lnTo>
                  <a:pt x="2230220" y="46882"/>
                </a:lnTo>
                <a:lnTo>
                  <a:pt x="2190630" y="26989"/>
                </a:lnTo>
                <a:lnTo>
                  <a:pt x="2148337" y="12269"/>
                </a:lnTo>
                <a:lnTo>
                  <a:pt x="2103752" y="3136"/>
                </a:lnTo>
                <a:lnTo>
                  <a:pt x="2057285" y="0"/>
                </a:lnTo>
                <a:close/>
              </a:path>
              <a:path w="2400300" h="2400300">
                <a:moveTo>
                  <a:pt x="2379824" y="228600"/>
                </a:moveTo>
                <a:lnTo>
                  <a:pt x="2057285" y="228600"/>
                </a:lnTo>
                <a:lnTo>
                  <a:pt x="2101735" y="237597"/>
                </a:lnTo>
                <a:lnTo>
                  <a:pt x="2138071" y="262118"/>
                </a:lnTo>
                <a:lnTo>
                  <a:pt x="2162589" y="298455"/>
                </a:lnTo>
                <a:lnTo>
                  <a:pt x="2171585" y="342900"/>
                </a:lnTo>
                <a:lnTo>
                  <a:pt x="2171585" y="2057285"/>
                </a:lnTo>
                <a:lnTo>
                  <a:pt x="2162589" y="2101735"/>
                </a:lnTo>
                <a:lnTo>
                  <a:pt x="2138071" y="2138071"/>
                </a:lnTo>
                <a:lnTo>
                  <a:pt x="2101735" y="2162589"/>
                </a:lnTo>
                <a:lnTo>
                  <a:pt x="2057285" y="2171585"/>
                </a:lnTo>
                <a:lnTo>
                  <a:pt x="2379824" y="2171585"/>
                </a:lnTo>
                <a:lnTo>
                  <a:pt x="2387916" y="2148337"/>
                </a:lnTo>
                <a:lnTo>
                  <a:pt x="2397049" y="2103752"/>
                </a:lnTo>
                <a:lnTo>
                  <a:pt x="2400185" y="2057285"/>
                </a:lnTo>
                <a:lnTo>
                  <a:pt x="2400185" y="342900"/>
                </a:lnTo>
                <a:lnTo>
                  <a:pt x="2397049" y="296433"/>
                </a:lnTo>
                <a:lnTo>
                  <a:pt x="2387916" y="251848"/>
                </a:lnTo>
                <a:lnTo>
                  <a:pt x="2379824" y="228600"/>
                </a:lnTo>
                <a:close/>
              </a:path>
            </a:pathLst>
          </a:custGeom>
          <a:solidFill>
            <a:srgbClr val="88A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 txBox="1"/>
          <p:nvPr/>
        </p:nvSpPr>
        <p:spPr>
          <a:xfrm>
            <a:off x="843799" y="1488194"/>
            <a:ext cx="1581150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50" dirty="0">
                <a:latin typeface="Lucida Sans"/>
                <a:cs typeface="Lucida Sans"/>
              </a:rPr>
              <a:t>SUPPORT</a:t>
            </a:r>
            <a:endParaRPr sz="2650" dirty="0">
              <a:latin typeface="Lucida Sans"/>
              <a:cs typeface="Lucida Sans"/>
            </a:endParaRPr>
          </a:p>
        </p:txBody>
      </p:sp>
      <p:sp>
        <p:nvSpPr>
          <p:cNvPr id="288" name="object 288"/>
          <p:cNvSpPr txBox="1">
            <a:spLocks noGrp="1"/>
          </p:cNvSpPr>
          <p:nvPr>
            <p:ph type="title"/>
          </p:nvPr>
        </p:nvSpPr>
        <p:spPr>
          <a:xfrm>
            <a:off x="3165435" y="1351630"/>
            <a:ext cx="4737100" cy="82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800"/>
              </a:lnSpc>
            </a:pPr>
            <a:r>
              <a:rPr sz="2650" b="0" spc="10" dirty="0">
                <a:solidFill>
                  <a:schemeClr val="tx1"/>
                </a:solidFill>
                <a:latin typeface="Arial"/>
                <a:cs typeface="Arial"/>
              </a:rPr>
              <a:t>We</a:t>
            </a:r>
            <a:r>
              <a:rPr sz="2650" b="0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20" dirty="0">
                <a:solidFill>
                  <a:schemeClr val="tx1"/>
                </a:solidFill>
                <a:latin typeface="Arial"/>
                <a:cs typeface="Arial"/>
              </a:rPr>
              <a:t>are</a:t>
            </a:r>
            <a:r>
              <a:rPr sz="2650" b="0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25" dirty="0">
                <a:solidFill>
                  <a:schemeClr val="tx1"/>
                </a:solidFill>
                <a:latin typeface="Arial"/>
                <a:cs typeface="Arial"/>
              </a:rPr>
              <a:t>peers</a:t>
            </a:r>
            <a:r>
              <a:rPr sz="2650" b="0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50" dirty="0">
                <a:solidFill>
                  <a:schemeClr val="tx1"/>
                </a:solidFill>
                <a:latin typeface="Arial"/>
                <a:cs typeface="Arial"/>
              </a:rPr>
              <a:t>reaching</a:t>
            </a:r>
            <a:r>
              <a:rPr sz="2650" b="0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120" dirty="0">
                <a:solidFill>
                  <a:schemeClr val="tx1"/>
                </a:solidFill>
                <a:latin typeface="Arial"/>
                <a:cs typeface="Arial"/>
              </a:rPr>
              <a:t>out</a:t>
            </a:r>
            <a:r>
              <a:rPr sz="2650" b="0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50" dirty="0">
                <a:solidFill>
                  <a:schemeClr val="tx1"/>
                </a:solidFill>
                <a:latin typeface="Arial"/>
                <a:cs typeface="Arial"/>
              </a:rPr>
              <a:t>and  </a:t>
            </a:r>
            <a:r>
              <a:rPr sz="2650" b="0" spc="75" dirty="0">
                <a:solidFill>
                  <a:schemeClr val="tx1"/>
                </a:solidFill>
                <a:latin typeface="Arial"/>
                <a:cs typeface="Arial"/>
              </a:rPr>
              <a:t>responding</a:t>
            </a:r>
            <a:r>
              <a:rPr sz="2650" b="0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125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650" b="0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25" dirty="0">
                <a:solidFill>
                  <a:schemeClr val="tx1"/>
                </a:solidFill>
                <a:latin typeface="Arial"/>
                <a:cs typeface="Arial"/>
              </a:rPr>
              <a:t>peers</a:t>
            </a:r>
            <a:r>
              <a:rPr sz="2650" b="0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125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2650" b="0" spc="-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650" b="0" spc="10" dirty="0">
                <a:solidFill>
                  <a:schemeClr val="tx1"/>
                </a:solidFill>
                <a:latin typeface="Arial"/>
                <a:cs typeface="Arial"/>
              </a:rPr>
              <a:t>need.</a:t>
            </a:r>
            <a:endParaRPr sz="265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425606" y="3416818"/>
            <a:ext cx="486409" cy="476884"/>
          </a:xfrm>
          <a:custGeom>
            <a:avLst/>
            <a:gdLst/>
            <a:ahLst/>
            <a:cxnLst/>
            <a:rect l="l" t="t" r="r" b="b"/>
            <a:pathLst>
              <a:path w="486409" h="476885">
                <a:moveTo>
                  <a:pt x="238503" y="0"/>
                </a:moveTo>
                <a:lnTo>
                  <a:pt x="189984" y="5785"/>
                </a:lnTo>
                <a:lnTo>
                  <a:pt x="144129" y="20140"/>
                </a:lnTo>
                <a:lnTo>
                  <a:pt x="103658" y="42834"/>
                </a:lnTo>
                <a:lnTo>
                  <a:pt x="65965" y="74297"/>
                </a:lnTo>
                <a:lnTo>
                  <a:pt x="36389" y="111488"/>
                </a:lnTo>
                <a:lnTo>
                  <a:pt x="15293" y="153362"/>
                </a:lnTo>
                <a:lnTo>
                  <a:pt x="3042" y="198871"/>
                </a:lnTo>
                <a:lnTo>
                  <a:pt x="0" y="246972"/>
                </a:lnTo>
                <a:lnTo>
                  <a:pt x="6529" y="296618"/>
                </a:lnTo>
                <a:lnTo>
                  <a:pt x="24409" y="342241"/>
                </a:lnTo>
                <a:lnTo>
                  <a:pt x="51151" y="383908"/>
                </a:lnTo>
                <a:lnTo>
                  <a:pt x="85609" y="419815"/>
                </a:lnTo>
                <a:lnTo>
                  <a:pt x="126637" y="448156"/>
                </a:lnTo>
                <a:lnTo>
                  <a:pt x="173089" y="467128"/>
                </a:lnTo>
                <a:lnTo>
                  <a:pt x="219978" y="476644"/>
                </a:lnTo>
                <a:lnTo>
                  <a:pt x="267367" y="476794"/>
                </a:lnTo>
                <a:lnTo>
                  <a:pt x="313602" y="468128"/>
                </a:lnTo>
                <a:lnTo>
                  <a:pt x="357030" y="451197"/>
                </a:lnTo>
                <a:lnTo>
                  <a:pt x="380329" y="436460"/>
                </a:lnTo>
                <a:lnTo>
                  <a:pt x="329852" y="436460"/>
                </a:lnTo>
                <a:lnTo>
                  <a:pt x="319800" y="434387"/>
                </a:lnTo>
                <a:lnTo>
                  <a:pt x="311061" y="416569"/>
                </a:lnTo>
                <a:lnTo>
                  <a:pt x="272213" y="416569"/>
                </a:lnTo>
                <a:lnTo>
                  <a:pt x="266198" y="407641"/>
                </a:lnTo>
                <a:lnTo>
                  <a:pt x="232576" y="407641"/>
                </a:lnTo>
                <a:lnTo>
                  <a:pt x="230382" y="405635"/>
                </a:lnTo>
                <a:lnTo>
                  <a:pt x="185954" y="405635"/>
                </a:lnTo>
                <a:lnTo>
                  <a:pt x="139686" y="376376"/>
                </a:lnTo>
                <a:lnTo>
                  <a:pt x="95534" y="326103"/>
                </a:lnTo>
                <a:lnTo>
                  <a:pt x="77414" y="281808"/>
                </a:lnTo>
                <a:lnTo>
                  <a:pt x="69813" y="233472"/>
                </a:lnTo>
                <a:lnTo>
                  <a:pt x="72405" y="184428"/>
                </a:lnTo>
                <a:lnTo>
                  <a:pt x="84862" y="138007"/>
                </a:lnTo>
                <a:lnTo>
                  <a:pt x="113495" y="92837"/>
                </a:lnTo>
                <a:lnTo>
                  <a:pt x="151996" y="57802"/>
                </a:lnTo>
                <a:lnTo>
                  <a:pt x="198310" y="34114"/>
                </a:lnTo>
                <a:lnTo>
                  <a:pt x="250381" y="22984"/>
                </a:lnTo>
                <a:lnTo>
                  <a:pt x="347559" y="22984"/>
                </a:lnTo>
                <a:lnTo>
                  <a:pt x="332665" y="15071"/>
                </a:lnTo>
                <a:lnTo>
                  <a:pt x="286969" y="3017"/>
                </a:lnTo>
                <a:lnTo>
                  <a:pt x="238503" y="0"/>
                </a:lnTo>
                <a:close/>
              </a:path>
              <a:path w="486409" h="476885">
                <a:moveTo>
                  <a:pt x="375324" y="251012"/>
                </a:moveTo>
                <a:lnTo>
                  <a:pt x="371362" y="254962"/>
                </a:lnTo>
                <a:lnTo>
                  <a:pt x="375338" y="284697"/>
                </a:lnTo>
                <a:lnTo>
                  <a:pt x="375327" y="285358"/>
                </a:lnTo>
                <a:lnTo>
                  <a:pt x="372962" y="314563"/>
                </a:lnTo>
                <a:lnTo>
                  <a:pt x="364796" y="342948"/>
                </a:lnTo>
                <a:lnTo>
                  <a:pt x="351511" y="369020"/>
                </a:lnTo>
                <a:lnTo>
                  <a:pt x="351483" y="383908"/>
                </a:lnTo>
                <a:lnTo>
                  <a:pt x="354840" y="397353"/>
                </a:lnTo>
                <a:lnTo>
                  <a:pt x="358050" y="410374"/>
                </a:lnTo>
                <a:lnTo>
                  <a:pt x="357455" y="423503"/>
                </a:lnTo>
                <a:lnTo>
                  <a:pt x="348489" y="428681"/>
                </a:lnTo>
                <a:lnTo>
                  <a:pt x="339351" y="433779"/>
                </a:lnTo>
                <a:lnTo>
                  <a:pt x="329852" y="436460"/>
                </a:lnTo>
                <a:lnTo>
                  <a:pt x="380329" y="436460"/>
                </a:lnTo>
                <a:lnTo>
                  <a:pt x="395999" y="426550"/>
                </a:lnTo>
                <a:lnTo>
                  <a:pt x="419620" y="403679"/>
                </a:lnTo>
                <a:lnTo>
                  <a:pt x="383236" y="403679"/>
                </a:lnTo>
                <a:lnTo>
                  <a:pt x="378773" y="388256"/>
                </a:lnTo>
                <a:lnTo>
                  <a:pt x="383987" y="373196"/>
                </a:lnTo>
                <a:lnTo>
                  <a:pt x="393289" y="358502"/>
                </a:lnTo>
                <a:lnTo>
                  <a:pt x="401092" y="344179"/>
                </a:lnTo>
                <a:lnTo>
                  <a:pt x="407805" y="325574"/>
                </a:lnTo>
                <a:lnTo>
                  <a:pt x="408023" y="305282"/>
                </a:lnTo>
                <a:lnTo>
                  <a:pt x="403046" y="285358"/>
                </a:lnTo>
                <a:lnTo>
                  <a:pt x="394171" y="267852"/>
                </a:lnTo>
                <a:lnTo>
                  <a:pt x="389167" y="261883"/>
                </a:lnTo>
                <a:lnTo>
                  <a:pt x="384227" y="253997"/>
                </a:lnTo>
                <a:lnTo>
                  <a:pt x="375324" y="251012"/>
                </a:lnTo>
                <a:close/>
              </a:path>
              <a:path w="486409" h="476885">
                <a:moveTo>
                  <a:pt x="369330" y="184591"/>
                </a:moveTo>
                <a:lnTo>
                  <a:pt x="325345" y="206772"/>
                </a:lnTo>
                <a:lnTo>
                  <a:pt x="291047" y="246059"/>
                </a:lnTo>
                <a:lnTo>
                  <a:pt x="270541" y="284697"/>
                </a:lnTo>
                <a:lnTo>
                  <a:pt x="260808" y="328347"/>
                </a:lnTo>
                <a:lnTo>
                  <a:pt x="261486" y="373480"/>
                </a:lnTo>
                <a:lnTo>
                  <a:pt x="272213" y="416569"/>
                </a:lnTo>
                <a:lnTo>
                  <a:pt x="311061" y="416569"/>
                </a:lnTo>
                <a:lnTo>
                  <a:pt x="300563" y="395161"/>
                </a:lnTo>
                <a:lnTo>
                  <a:pt x="293893" y="349512"/>
                </a:lnTo>
                <a:lnTo>
                  <a:pt x="298199" y="302926"/>
                </a:lnTo>
                <a:lnTo>
                  <a:pt x="311887" y="260893"/>
                </a:lnTo>
                <a:lnTo>
                  <a:pt x="337994" y="223613"/>
                </a:lnTo>
                <a:lnTo>
                  <a:pt x="369308" y="191545"/>
                </a:lnTo>
                <a:lnTo>
                  <a:pt x="369330" y="184591"/>
                </a:lnTo>
                <a:close/>
              </a:path>
              <a:path w="486409" h="476885">
                <a:moveTo>
                  <a:pt x="340628" y="95374"/>
                </a:moveTo>
                <a:lnTo>
                  <a:pt x="302397" y="105901"/>
                </a:lnTo>
                <a:lnTo>
                  <a:pt x="267507" y="126838"/>
                </a:lnTo>
                <a:lnTo>
                  <a:pt x="237447" y="155585"/>
                </a:lnTo>
                <a:lnTo>
                  <a:pt x="213704" y="189544"/>
                </a:lnTo>
                <a:lnTo>
                  <a:pt x="195694" y="231458"/>
                </a:lnTo>
                <a:lnTo>
                  <a:pt x="190421" y="277277"/>
                </a:lnTo>
                <a:lnTo>
                  <a:pt x="190393" y="277685"/>
                </a:lnTo>
                <a:lnTo>
                  <a:pt x="195966" y="324602"/>
                </a:lnTo>
                <a:lnTo>
                  <a:pt x="210633" y="369074"/>
                </a:lnTo>
                <a:lnTo>
                  <a:pt x="232576" y="407641"/>
                </a:lnTo>
                <a:lnTo>
                  <a:pt x="266198" y="407641"/>
                </a:lnTo>
                <a:lnTo>
                  <a:pt x="244281" y="375110"/>
                </a:lnTo>
                <a:lnTo>
                  <a:pt x="228080" y="326593"/>
                </a:lnTo>
                <a:lnTo>
                  <a:pt x="224528" y="275480"/>
                </a:lnTo>
                <a:lnTo>
                  <a:pt x="234544" y="226234"/>
                </a:lnTo>
                <a:lnTo>
                  <a:pt x="252238" y="187920"/>
                </a:lnTo>
                <a:lnTo>
                  <a:pt x="276432" y="155479"/>
                </a:lnTo>
                <a:lnTo>
                  <a:pt x="306203" y="127683"/>
                </a:lnTo>
                <a:lnTo>
                  <a:pt x="340627" y="103299"/>
                </a:lnTo>
                <a:lnTo>
                  <a:pt x="340628" y="95374"/>
                </a:lnTo>
                <a:close/>
              </a:path>
              <a:path w="486409" h="476885">
                <a:moveTo>
                  <a:pt x="239497" y="36890"/>
                </a:moveTo>
                <a:lnTo>
                  <a:pt x="193142" y="61629"/>
                </a:lnTo>
                <a:lnTo>
                  <a:pt x="159386" y="94591"/>
                </a:lnTo>
                <a:lnTo>
                  <a:pt x="133255" y="134505"/>
                </a:lnTo>
                <a:lnTo>
                  <a:pt x="115703" y="179132"/>
                </a:lnTo>
                <a:lnTo>
                  <a:pt x="107688" y="226275"/>
                </a:lnTo>
                <a:lnTo>
                  <a:pt x="113058" y="277685"/>
                </a:lnTo>
                <a:lnTo>
                  <a:pt x="129317" y="324864"/>
                </a:lnTo>
                <a:lnTo>
                  <a:pt x="154327" y="367579"/>
                </a:lnTo>
                <a:lnTo>
                  <a:pt x="185954" y="405635"/>
                </a:lnTo>
                <a:lnTo>
                  <a:pt x="230382" y="405635"/>
                </a:lnTo>
                <a:lnTo>
                  <a:pt x="197882" y="375914"/>
                </a:lnTo>
                <a:lnTo>
                  <a:pt x="170608" y="338482"/>
                </a:lnTo>
                <a:lnTo>
                  <a:pt x="151758" y="296294"/>
                </a:lnTo>
                <a:lnTo>
                  <a:pt x="142336" y="250294"/>
                </a:lnTo>
                <a:lnTo>
                  <a:pt x="143346" y="201431"/>
                </a:lnTo>
                <a:lnTo>
                  <a:pt x="156169" y="154930"/>
                </a:lnTo>
                <a:lnTo>
                  <a:pt x="176682" y="112707"/>
                </a:lnTo>
                <a:lnTo>
                  <a:pt x="204812" y="75692"/>
                </a:lnTo>
                <a:lnTo>
                  <a:pt x="240488" y="44815"/>
                </a:lnTo>
                <a:lnTo>
                  <a:pt x="242469" y="39862"/>
                </a:lnTo>
                <a:lnTo>
                  <a:pt x="239497" y="36890"/>
                </a:lnTo>
                <a:close/>
              </a:path>
              <a:path w="486409" h="476885">
                <a:moveTo>
                  <a:pt x="347559" y="22984"/>
                </a:moveTo>
                <a:lnTo>
                  <a:pt x="250381" y="22984"/>
                </a:lnTo>
                <a:lnTo>
                  <a:pt x="304086" y="30382"/>
                </a:lnTo>
                <a:lnTo>
                  <a:pt x="352029" y="50139"/>
                </a:lnTo>
                <a:lnTo>
                  <a:pt x="394014" y="80855"/>
                </a:lnTo>
                <a:lnTo>
                  <a:pt x="429845" y="121129"/>
                </a:lnTo>
                <a:lnTo>
                  <a:pt x="452162" y="165785"/>
                </a:lnTo>
                <a:lnTo>
                  <a:pt x="463429" y="217409"/>
                </a:lnTo>
                <a:lnTo>
                  <a:pt x="462615" y="270703"/>
                </a:lnTo>
                <a:lnTo>
                  <a:pt x="448692" y="320367"/>
                </a:lnTo>
                <a:lnTo>
                  <a:pt x="422284" y="366500"/>
                </a:lnTo>
                <a:lnTo>
                  <a:pt x="383236" y="403679"/>
                </a:lnTo>
                <a:lnTo>
                  <a:pt x="419620" y="403679"/>
                </a:lnTo>
                <a:lnTo>
                  <a:pt x="454075" y="360270"/>
                </a:lnTo>
                <a:lnTo>
                  <a:pt x="472148" y="320510"/>
                </a:lnTo>
                <a:lnTo>
                  <a:pt x="482849" y="277277"/>
                </a:lnTo>
                <a:lnTo>
                  <a:pt x="485880" y="233472"/>
                </a:lnTo>
                <a:lnTo>
                  <a:pt x="485856" y="231458"/>
                </a:lnTo>
                <a:lnTo>
                  <a:pt x="481243" y="187668"/>
                </a:lnTo>
                <a:lnTo>
                  <a:pt x="468491" y="144929"/>
                </a:lnTo>
                <a:lnTo>
                  <a:pt x="443230" y="103298"/>
                </a:lnTo>
                <a:lnTo>
                  <a:pt x="412860" y="67718"/>
                </a:lnTo>
                <a:lnTo>
                  <a:pt x="376349" y="38278"/>
                </a:lnTo>
                <a:lnTo>
                  <a:pt x="347559" y="229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007910" y="3486167"/>
            <a:ext cx="207010" cy="384810"/>
          </a:xfrm>
          <a:custGeom>
            <a:avLst/>
            <a:gdLst/>
            <a:ahLst/>
            <a:cxnLst/>
            <a:rect l="l" t="t" r="r" b="b"/>
            <a:pathLst>
              <a:path w="207009" h="384810">
                <a:moveTo>
                  <a:pt x="61658" y="0"/>
                </a:moveTo>
                <a:lnTo>
                  <a:pt x="0" y="0"/>
                </a:lnTo>
                <a:lnTo>
                  <a:pt x="0" y="384213"/>
                </a:lnTo>
                <a:lnTo>
                  <a:pt x="77431" y="384213"/>
                </a:lnTo>
                <a:lnTo>
                  <a:pt x="77431" y="45631"/>
                </a:lnTo>
                <a:lnTo>
                  <a:pt x="201589" y="45631"/>
                </a:lnTo>
                <a:lnTo>
                  <a:pt x="201404" y="44905"/>
                </a:lnTo>
                <a:lnTo>
                  <a:pt x="194972" y="31714"/>
                </a:lnTo>
                <a:lnTo>
                  <a:pt x="185953" y="20485"/>
                </a:lnTo>
                <a:lnTo>
                  <a:pt x="181638" y="17068"/>
                </a:lnTo>
                <a:lnTo>
                  <a:pt x="69913" y="17068"/>
                </a:lnTo>
                <a:lnTo>
                  <a:pt x="61658" y="0"/>
                </a:lnTo>
                <a:close/>
              </a:path>
              <a:path w="207009" h="384810">
                <a:moveTo>
                  <a:pt x="201589" y="45631"/>
                </a:moveTo>
                <a:lnTo>
                  <a:pt x="91351" y="45631"/>
                </a:lnTo>
                <a:lnTo>
                  <a:pt x="100451" y="46171"/>
                </a:lnTo>
                <a:lnTo>
                  <a:pt x="108262" y="47793"/>
                </a:lnTo>
                <a:lnTo>
                  <a:pt x="129095" y="79997"/>
                </a:lnTo>
                <a:lnTo>
                  <a:pt x="129095" y="384213"/>
                </a:lnTo>
                <a:lnTo>
                  <a:pt x="206540" y="384213"/>
                </a:lnTo>
                <a:lnTo>
                  <a:pt x="206540" y="77165"/>
                </a:lnTo>
                <a:lnTo>
                  <a:pt x="205257" y="60056"/>
                </a:lnTo>
                <a:lnTo>
                  <a:pt x="201589" y="45631"/>
                </a:lnTo>
                <a:close/>
              </a:path>
              <a:path w="207009" h="384810">
                <a:moveTo>
                  <a:pt x="128651" y="0"/>
                </a:moveTo>
                <a:lnTo>
                  <a:pt x="88260" y="6453"/>
                </a:lnTo>
                <a:lnTo>
                  <a:pt x="69913" y="17068"/>
                </a:lnTo>
                <a:lnTo>
                  <a:pt x="181638" y="17068"/>
                </a:lnTo>
                <a:lnTo>
                  <a:pt x="174635" y="11524"/>
                </a:lnTo>
                <a:lnTo>
                  <a:pt x="161321" y="5122"/>
                </a:lnTo>
                <a:lnTo>
                  <a:pt x="145998" y="1280"/>
                </a:lnTo>
                <a:lnTo>
                  <a:pt x="128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261648" y="3481887"/>
            <a:ext cx="216535" cy="388620"/>
          </a:xfrm>
          <a:custGeom>
            <a:avLst/>
            <a:gdLst/>
            <a:ahLst/>
            <a:cxnLst/>
            <a:rect l="l" t="t" r="r" b="b"/>
            <a:pathLst>
              <a:path w="216534" h="388620">
                <a:moveTo>
                  <a:pt x="108178" y="0"/>
                </a:moveTo>
                <a:lnTo>
                  <a:pt x="61623" y="6746"/>
                </a:lnTo>
                <a:lnTo>
                  <a:pt x="27660" y="27000"/>
                </a:lnTo>
                <a:lnTo>
                  <a:pt x="6929" y="59974"/>
                </a:lnTo>
                <a:lnTo>
                  <a:pt x="0" y="104978"/>
                </a:lnTo>
                <a:lnTo>
                  <a:pt x="0" y="388493"/>
                </a:lnTo>
                <a:lnTo>
                  <a:pt x="77495" y="388493"/>
                </a:lnTo>
                <a:lnTo>
                  <a:pt x="77495" y="181889"/>
                </a:lnTo>
                <a:lnTo>
                  <a:pt x="216369" y="181889"/>
                </a:lnTo>
                <a:lnTo>
                  <a:pt x="216369" y="130810"/>
                </a:lnTo>
                <a:lnTo>
                  <a:pt x="77495" y="130810"/>
                </a:lnTo>
                <a:lnTo>
                  <a:pt x="77495" y="88938"/>
                </a:lnTo>
                <a:lnTo>
                  <a:pt x="88084" y="50562"/>
                </a:lnTo>
                <a:lnTo>
                  <a:pt x="108623" y="45059"/>
                </a:lnTo>
                <a:lnTo>
                  <a:pt x="204249" y="45059"/>
                </a:lnTo>
                <a:lnTo>
                  <a:pt x="201877" y="39723"/>
                </a:lnTo>
                <a:lnTo>
                  <a:pt x="190601" y="25260"/>
                </a:lnTo>
                <a:lnTo>
                  <a:pt x="175801" y="14203"/>
                </a:lnTo>
                <a:lnTo>
                  <a:pt x="157133" y="6310"/>
                </a:lnTo>
                <a:lnTo>
                  <a:pt x="134594" y="1576"/>
                </a:lnTo>
                <a:lnTo>
                  <a:pt x="108178" y="0"/>
                </a:lnTo>
                <a:close/>
              </a:path>
              <a:path w="216534" h="388620">
                <a:moveTo>
                  <a:pt x="216369" y="181889"/>
                </a:moveTo>
                <a:lnTo>
                  <a:pt x="138849" y="181889"/>
                </a:lnTo>
                <a:lnTo>
                  <a:pt x="138849" y="388493"/>
                </a:lnTo>
                <a:lnTo>
                  <a:pt x="216369" y="388493"/>
                </a:lnTo>
                <a:lnTo>
                  <a:pt x="216369" y="181889"/>
                </a:lnTo>
                <a:close/>
              </a:path>
              <a:path w="216534" h="388620">
                <a:moveTo>
                  <a:pt x="204249" y="45059"/>
                </a:moveTo>
                <a:lnTo>
                  <a:pt x="119545" y="45059"/>
                </a:lnTo>
                <a:lnTo>
                  <a:pt x="127330" y="48374"/>
                </a:lnTo>
                <a:lnTo>
                  <a:pt x="131965" y="55054"/>
                </a:lnTo>
                <a:lnTo>
                  <a:pt x="134986" y="60931"/>
                </a:lnTo>
                <a:lnTo>
                  <a:pt x="137136" y="68538"/>
                </a:lnTo>
                <a:lnTo>
                  <a:pt x="138421" y="77875"/>
                </a:lnTo>
                <a:lnTo>
                  <a:pt x="138849" y="88938"/>
                </a:lnTo>
                <a:lnTo>
                  <a:pt x="138849" y="130810"/>
                </a:lnTo>
                <a:lnTo>
                  <a:pt x="216369" y="130810"/>
                </a:lnTo>
                <a:lnTo>
                  <a:pt x="216369" y="104978"/>
                </a:lnTo>
                <a:lnTo>
                  <a:pt x="214759" y="79584"/>
                </a:lnTo>
                <a:lnTo>
                  <a:pt x="209929" y="57832"/>
                </a:lnTo>
                <a:lnTo>
                  <a:pt x="204249" y="45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532568" y="3486167"/>
            <a:ext cx="323850" cy="384810"/>
          </a:xfrm>
          <a:custGeom>
            <a:avLst/>
            <a:gdLst/>
            <a:ahLst/>
            <a:cxnLst/>
            <a:rect l="l" t="t" r="r" b="b"/>
            <a:pathLst>
              <a:path w="323850" h="384810">
                <a:moveTo>
                  <a:pt x="61353" y="0"/>
                </a:moveTo>
                <a:lnTo>
                  <a:pt x="0" y="0"/>
                </a:lnTo>
                <a:lnTo>
                  <a:pt x="0" y="384213"/>
                </a:lnTo>
                <a:lnTo>
                  <a:pt x="76847" y="384213"/>
                </a:lnTo>
                <a:lnTo>
                  <a:pt x="76847" y="43357"/>
                </a:lnTo>
                <a:lnTo>
                  <a:pt x="318169" y="43357"/>
                </a:lnTo>
                <a:lnTo>
                  <a:pt x="318074" y="43002"/>
                </a:lnTo>
                <a:lnTo>
                  <a:pt x="311483" y="30225"/>
                </a:lnTo>
                <a:lnTo>
                  <a:pt x="302372" y="19596"/>
                </a:lnTo>
                <a:lnTo>
                  <a:pt x="187439" y="19596"/>
                </a:lnTo>
                <a:lnTo>
                  <a:pt x="185018" y="17068"/>
                </a:lnTo>
                <a:lnTo>
                  <a:pt x="69380" y="17068"/>
                </a:lnTo>
                <a:lnTo>
                  <a:pt x="61353" y="0"/>
                </a:lnTo>
                <a:close/>
              </a:path>
              <a:path w="323850" h="384810">
                <a:moveTo>
                  <a:pt x="199948" y="43357"/>
                </a:moveTo>
                <a:lnTo>
                  <a:pt x="108559" y="43357"/>
                </a:lnTo>
                <a:lnTo>
                  <a:pt x="113855" y="45478"/>
                </a:lnTo>
                <a:lnTo>
                  <a:pt x="117665" y="49707"/>
                </a:lnTo>
                <a:lnTo>
                  <a:pt x="121424" y="53949"/>
                </a:lnTo>
                <a:lnTo>
                  <a:pt x="123355" y="59537"/>
                </a:lnTo>
                <a:lnTo>
                  <a:pt x="123355" y="384213"/>
                </a:lnTo>
                <a:lnTo>
                  <a:pt x="199948" y="384213"/>
                </a:lnTo>
                <a:lnTo>
                  <a:pt x="199948" y="43357"/>
                </a:lnTo>
                <a:close/>
              </a:path>
              <a:path w="323850" h="384810">
                <a:moveTo>
                  <a:pt x="318169" y="43357"/>
                </a:moveTo>
                <a:lnTo>
                  <a:pt x="231622" y="43357"/>
                </a:lnTo>
                <a:lnTo>
                  <a:pt x="236956" y="45478"/>
                </a:lnTo>
                <a:lnTo>
                  <a:pt x="244525" y="53949"/>
                </a:lnTo>
                <a:lnTo>
                  <a:pt x="246418" y="59537"/>
                </a:lnTo>
                <a:lnTo>
                  <a:pt x="246418" y="384213"/>
                </a:lnTo>
                <a:lnTo>
                  <a:pt x="323367" y="384213"/>
                </a:lnTo>
                <a:lnTo>
                  <a:pt x="323367" y="74663"/>
                </a:lnTo>
                <a:lnTo>
                  <a:pt x="322041" y="57817"/>
                </a:lnTo>
                <a:lnTo>
                  <a:pt x="318169" y="43357"/>
                </a:lnTo>
                <a:close/>
              </a:path>
              <a:path w="323850" h="384810">
                <a:moveTo>
                  <a:pt x="245465" y="0"/>
                </a:moveTo>
                <a:lnTo>
                  <a:pt x="206361" y="7983"/>
                </a:lnTo>
                <a:lnTo>
                  <a:pt x="187439" y="19596"/>
                </a:lnTo>
                <a:lnTo>
                  <a:pt x="302372" y="19596"/>
                </a:lnTo>
                <a:lnTo>
                  <a:pt x="262433" y="1215"/>
                </a:lnTo>
                <a:lnTo>
                  <a:pt x="245465" y="0"/>
                </a:lnTo>
                <a:close/>
              </a:path>
              <a:path w="323850" h="384810">
                <a:moveTo>
                  <a:pt x="130873" y="0"/>
                </a:moveTo>
                <a:lnTo>
                  <a:pt x="86626" y="7369"/>
                </a:lnTo>
                <a:lnTo>
                  <a:pt x="69380" y="17068"/>
                </a:lnTo>
                <a:lnTo>
                  <a:pt x="185018" y="17068"/>
                </a:lnTo>
                <a:lnTo>
                  <a:pt x="149848" y="1287"/>
                </a:lnTo>
                <a:lnTo>
                  <a:pt x="1308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919554" y="3486162"/>
            <a:ext cx="77470" cy="384810"/>
          </a:xfrm>
          <a:custGeom>
            <a:avLst/>
            <a:gdLst/>
            <a:ahLst/>
            <a:cxnLst/>
            <a:rect l="l" t="t" r="r" b="b"/>
            <a:pathLst>
              <a:path w="77469" h="384810">
                <a:moveTo>
                  <a:pt x="77457" y="384213"/>
                </a:moveTo>
                <a:lnTo>
                  <a:pt x="0" y="384213"/>
                </a:lnTo>
                <a:lnTo>
                  <a:pt x="0" y="0"/>
                </a:lnTo>
                <a:lnTo>
                  <a:pt x="77457" y="0"/>
                </a:lnTo>
                <a:lnTo>
                  <a:pt x="77457" y="3842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081029" y="3540550"/>
            <a:ext cx="276860" cy="333375"/>
          </a:xfrm>
          <a:custGeom>
            <a:avLst/>
            <a:gdLst/>
            <a:ahLst/>
            <a:cxnLst/>
            <a:rect l="l" t="t" r="r" b="b"/>
            <a:pathLst>
              <a:path w="276860" h="333375">
                <a:moveTo>
                  <a:pt x="145376" y="0"/>
                </a:moveTo>
                <a:lnTo>
                  <a:pt x="92920" y="8717"/>
                </a:lnTo>
                <a:lnTo>
                  <a:pt x="52200" y="32816"/>
                </a:lnTo>
                <a:lnTo>
                  <a:pt x="23170" y="69216"/>
                </a:lnTo>
                <a:lnTo>
                  <a:pt x="5785" y="114837"/>
                </a:lnTo>
                <a:lnTo>
                  <a:pt x="0" y="166598"/>
                </a:lnTo>
                <a:lnTo>
                  <a:pt x="5632" y="217819"/>
                </a:lnTo>
                <a:lnTo>
                  <a:pt x="22618" y="263376"/>
                </a:lnTo>
                <a:lnTo>
                  <a:pt x="51092" y="299983"/>
                </a:lnTo>
                <a:lnTo>
                  <a:pt x="91188" y="324355"/>
                </a:lnTo>
                <a:lnTo>
                  <a:pt x="143040" y="333209"/>
                </a:lnTo>
                <a:lnTo>
                  <a:pt x="194241" y="325190"/>
                </a:lnTo>
                <a:lnTo>
                  <a:pt x="234776" y="301991"/>
                </a:lnTo>
                <a:lnTo>
                  <a:pt x="257927" y="271386"/>
                </a:lnTo>
                <a:lnTo>
                  <a:pt x="146811" y="271386"/>
                </a:lnTo>
                <a:lnTo>
                  <a:pt x="112987" y="261767"/>
                </a:lnTo>
                <a:lnTo>
                  <a:pt x="94246" y="237278"/>
                </a:lnTo>
                <a:lnTo>
                  <a:pt x="86211" y="204472"/>
                </a:lnTo>
                <a:lnTo>
                  <a:pt x="84505" y="169900"/>
                </a:lnTo>
                <a:lnTo>
                  <a:pt x="86152" y="136339"/>
                </a:lnTo>
                <a:lnTo>
                  <a:pt x="93775" y="100691"/>
                </a:lnTo>
                <a:lnTo>
                  <a:pt x="111396" y="72388"/>
                </a:lnTo>
                <a:lnTo>
                  <a:pt x="143040" y="60858"/>
                </a:lnTo>
                <a:lnTo>
                  <a:pt x="256213" y="60858"/>
                </a:lnTo>
                <a:lnTo>
                  <a:pt x="238245" y="33326"/>
                </a:lnTo>
                <a:lnTo>
                  <a:pt x="198940" y="8588"/>
                </a:lnTo>
                <a:lnTo>
                  <a:pt x="145376" y="0"/>
                </a:lnTo>
                <a:close/>
              </a:path>
              <a:path w="276860" h="333375">
                <a:moveTo>
                  <a:pt x="202971" y="210489"/>
                </a:moveTo>
                <a:lnTo>
                  <a:pt x="197370" y="233152"/>
                </a:lnTo>
                <a:lnTo>
                  <a:pt x="186555" y="252625"/>
                </a:lnTo>
                <a:lnTo>
                  <a:pt x="169908" y="266253"/>
                </a:lnTo>
                <a:lnTo>
                  <a:pt x="146811" y="271386"/>
                </a:lnTo>
                <a:lnTo>
                  <a:pt x="257927" y="271386"/>
                </a:lnTo>
                <a:lnTo>
                  <a:pt x="262831" y="264903"/>
                </a:lnTo>
                <a:lnTo>
                  <a:pt x="276593" y="215214"/>
                </a:lnTo>
                <a:lnTo>
                  <a:pt x="202971" y="210489"/>
                </a:lnTo>
                <a:close/>
              </a:path>
              <a:path w="276860" h="333375">
                <a:moveTo>
                  <a:pt x="256213" y="60858"/>
                </a:moveTo>
                <a:lnTo>
                  <a:pt x="143040" y="60858"/>
                </a:lnTo>
                <a:lnTo>
                  <a:pt x="168972" y="66663"/>
                </a:lnTo>
                <a:lnTo>
                  <a:pt x="185566" y="82121"/>
                </a:lnTo>
                <a:lnTo>
                  <a:pt x="194453" y="104299"/>
                </a:lnTo>
                <a:lnTo>
                  <a:pt x="197269" y="130263"/>
                </a:lnTo>
                <a:lnTo>
                  <a:pt x="276593" y="125069"/>
                </a:lnTo>
                <a:lnTo>
                  <a:pt x="263920" y="72668"/>
                </a:lnTo>
                <a:lnTo>
                  <a:pt x="256213" y="608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393008" y="3624552"/>
            <a:ext cx="229870" cy="249554"/>
          </a:xfrm>
          <a:custGeom>
            <a:avLst/>
            <a:gdLst/>
            <a:ahLst/>
            <a:cxnLst/>
            <a:rect l="l" t="t" r="r" b="b"/>
            <a:pathLst>
              <a:path w="229869" h="249554">
                <a:moveTo>
                  <a:pt x="113766" y="0"/>
                </a:moveTo>
                <a:lnTo>
                  <a:pt x="65108" y="9572"/>
                </a:lnTo>
                <a:lnTo>
                  <a:pt x="29432" y="35871"/>
                </a:lnTo>
                <a:lnTo>
                  <a:pt x="7481" y="75266"/>
                </a:lnTo>
                <a:lnTo>
                  <a:pt x="0" y="124129"/>
                </a:lnTo>
                <a:lnTo>
                  <a:pt x="7421" y="172938"/>
                </a:lnTo>
                <a:lnTo>
                  <a:pt x="29270" y="212683"/>
                </a:lnTo>
                <a:lnTo>
                  <a:pt x="64925" y="239422"/>
                </a:lnTo>
                <a:lnTo>
                  <a:pt x="113766" y="249212"/>
                </a:lnTo>
                <a:lnTo>
                  <a:pt x="161698" y="239665"/>
                </a:lnTo>
                <a:lnTo>
                  <a:pt x="198129" y="213526"/>
                </a:lnTo>
                <a:lnTo>
                  <a:pt x="204393" y="202984"/>
                </a:lnTo>
                <a:lnTo>
                  <a:pt x="113766" y="202984"/>
                </a:lnTo>
                <a:lnTo>
                  <a:pt x="90921" y="193408"/>
                </a:lnTo>
                <a:lnTo>
                  <a:pt x="79306" y="170286"/>
                </a:lnTo>
                <a:lnTo>
                  <a:pt x="75124" y="142028"/>
                </a:lnTo>
                <a:lnTo>
                  <a:pt x="74574" y="117043"/>
                </a:lnTo>
                <a:lnTo>
                  <a:pt x="75526" y="94370"/>
                </a:lnTo>
                <a:lnTo>
                  <a:pt x="80421" y="71161"/>
                </a:lnTo>
                <a:lnTo>
                  <a:pt x="92314" y="53081"/>
                </a:lnTo>
                <a:lnTo>
                  <a:pt x="114261" y="45796"/>
                </a:lnTo>
                <a:lnTo>
                  <a:pt x="204750" y="45796"/>
                </a:lnTo>
                <a:lnTo>
                  <a:pt x="199729" y="36695"/>
                </a:lnTo>
                <a:lnTo>
                  <a:pt x="163499" y="9807"/>
                </a:lnTo>
                <a:lnTo>
                  <a:pt x="113766" y="0"/>
                </a:lnTo>
                <a:close/>
              </a:path>
              <a:path w="229869" h="249554">
                <a:moveTo>
                  <a:pt x="204750" y="45796"/>
                </a:moveTo>
                <a:lnTo>
                  <a:pt x="114261" y="45796"/>
                </a:lnTo>
                <a:lnTo>
                  <a:pt x="125385" y="46994"/>
                </a:lnTo>
                <a:lnTo>
                  <a:pt x="134654" y="50798"/>
                </a:lnTo>
                <a:lnTo>
                  <a:pt x="153516" y="96885"/>
                </a:lnTo>
                <a:lnTo>
                  <a:pt x="154812" y="126987"/>
                </a:lnTo>
                <a:lnTo>
                  <a:pt x="153910" y="151007"/>
                </a:lnTo>
                <a:lnTo>
                  <a:pt x="148986" y="175782"/>
                </a:lnTo>
                <a:lnTo>
                  <a:pt x="136714" y="195158"/>
                </a:lnTo>
                <a:lnTo>
                  <a:pt x="113766" y="202984"/>
                </a:lnTo>
                <a:lnTo>
                  <a:pt x="204393" y="202984"/>
                </a:lnTo>
                <a:lnTo>
                  <a:pt x="221287" y="174550"/>
                </a:lnTo>
                <a:lnTo>
                  <a:pt x="229400" y="126492"/>
                </a:lnTo>
                <a:lnTo>
                  <a:pt x="221887" y="76857"/>
                </a:lnTo>
                <a:lnTo>
                  <a:pt x="204750" y="457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661108" y="3624554"/>
            <a:ext cx="208279" cy="244475"/>
          </a:xfrm>
          <a:custGeom>
            <a:avLst/>
            <a:gdLst/>
            <a:ahLst/>
            <a:cxnLst/>
            <a:rect l="l" t="t" r="r" b="b"/>
            <a:pathLst>
              <a:path w="208280" h="244475">
                <a:moveTo>
                  <a:pt x="65608" y="4724"/>
                </a:moveTo>
                <a:lnTo>
                  <a:pt x="0" y="4724"/>
                </a:lnTo>
                <a:lnTo>
                  <a:pt x="0" y="244474"/>
                </a:lnTo>
                <a:lnTo>
                  <a:pt x="69354" y="244474"/>
                </a:lnTo>
                <a:lnTo>
                  <a:pt x="69354" y="115658"/>
                </a:lnTo>
                <a:lnTo>
                  <a:pt x="69612" y="104554"/>
                </a:lnTo>
                <a:lnTo>
                  <a:pt x="82639" y="65779"/>
                </a:lnTo>
                <a:lnTo>
                  <a:pt x="106679" y="55219"/>
                </a:lnTo>
                <a:lnTo>
                  <a:pt x="204993" y="55219"/>
                </a:lnTo>
                <a:lnTo>
                  <a:pt x="202839" y="45288"/>
                </a:lnTo>
                <a:lnTo>
                  <a:pt x="65608" y="45288"/>
                </a:lnTo>
                <a:lnTo>
                  <a:pt x="65608" y="4724"/>
                </a:lnTo>
                <a:close/>
              </a:path>
              <a:path w="208280" h="244475">
                <a:moveTo>
                  <a:pt x="204993" y="55219"/>
                </a:moveTo>
                <a:lnTo>
                  <a:pt x="106679" y="55219"/>
                </a:lnTo>
                <a:lnTo>
                  <a:pt x="126331" y="61207"/>
                </a:lnTo>
                <a:lnTo>
                  <a:pt x="135562" y="76223"/>
                </a:lnTo>
                <a:lnTo>
                  <a:pt x="138255" y="95847"/>
                </a:lnTo>
                <a:lnTo>
                  <a:pt x="138290" y="244474"/>
                </a:lnTo>
                <a:lnTo>
                  <a:pt x="207670" y="244474"/>
                </a:lnTo>
                <a:lnTo>
                  <a:pt x="207641" y="93860"/>
                </a:lnTo>
                <a:lnTo>
                  <a:pt x="207464" y="78742"/>
                </a:lnTo>
                <a:lnTo>
                  <a:pt x="206019" y="59951"/>
                </a:lnTo>
                <a:lnTo>
                  <a:pt x="204993" y="55219"/>
                </a:lnTo>
                <a:close/>
              </a:path>
              <a:path w="208280" h="244475">
                <a:moveTo>
                  <a:pt x="135432" y="0"/>
                </a:moveTo>
                <a:lnTo>
                  <a:pt x="111935" y="2765"/>
                </a:lnTo>
                <a:lnTo>
                  <a:pt x="93208" y="11147"/>
                </a:lnTo>
                <a:lnTo>
                  <a:pt x="78372" y="25278"/>
                </a:lnTo>
                <a:lnTo>
                  <a:pt x="66547" y="45288"/>
                </a:lnTo>
                <a:lnTo>
                  <a:pt x="202839" y="45288"/>
                </a:lnTo>
                <a:lnTo>
                  <a:pt x="168128" y="5957"/>
                </a:lnTo>
                <a:lnTo>
                  <a:pt x="135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918308" y="3624554"/>
            <a:ext cx="208279" cy="244475"/>
          </a:xfrm>
          <a:custGeom>
            <a:avLst/>
            <a:gdLst/>
            <a:ahLst/>
            <a:cxnLst/>
            <a:rect l="l" t="t" r="r" b="b"/>
            <a:pathLst>
              <a:path w="208280" h="244475">
                <a:moveTo>
                  <a:pt x="65608" y="4724"/>
                </a:moveTo>
                <a:lnTo>
                  <a:pt x="0" y="4724"/>
                </a:lnTo>
                <a:lnTo>
                  <a:pt x="0" y="244474"/>
                </a:lnTo>
                <a:lnTo>
                  <a:pt x="69380" y="244474"/>
                </a:lnTo>
                <a:lnTo>
                  <a:pt x="69380" y="115658"/>
                </a:lnTo>
                <a:lnTo>
                  <a:pt x="69645" y="104554"/>
                </a:lnTo>
                <a:lnTo>
                  <a:pt x="82660" y="65779"/>
                </a:lnTo>
                <a:lnTo>
                  <a:pt x="106679" y="55219"/>
                </a:lnTo>
                <a:lnTo>
                  <a:pt x="204993" y="55219"/>
                </a:lnTo>
                <a:lnTo>
                  <a:pt x="202839" y="45288"/>
                </a:lnTo>
                <a:lnTo>
                  <a:pt x="65608" y="45288"/>
                </a:lnTo>
                <a:lnTo>
                  <a:pt x="65608" y="4724"/>
                </a:lnTo>
                <a:close/>
              </a:path>
              <a:path w="208280" h="244475">
                <a:moveTo>
                  <a:pt x="204993" y="55219"/>
                </a:moveTo>
                <a:lnTo>
                  <a:pt x="106679" y="55219"/>
                </a:lnTo>
                <a:lnTo>
                  <a:pt x="126357" y="61207"/>
                </a:lnTo>
                <a:lnTo>
                  <a:pt x="135594" y="76223"/>
                </a:lnTo>
                <a:lnTo>
                  <a:pt x="138283" y="95847"/>
                </a:lnTo>
                <a:lnTo>
                  <a:pt x="138315" y="244474"/>
                </a:lnTo>
                <a:lnTo>
                  <a:pt x="207670" y="244474"/>
                </a:lnTo>
                <a:lnTo>
                  <a:pt x="207641" y="93860"/>
                </a:lnTo>
                <a:lnTo>
                  <a:pt x="207464" y="78742"/>
                </a:lnTo>
                <a:lnTo>
                  <a:pt x="206019" y="59951"/>
                </a:lnTo>
                <a:lnTo>
                  <a:pt x="204993" y="55219"/>
                </a:lnTo>
                <a:close/>
              </a:path>
              <a:path w="208280" h="244475">
                <a:moveTo>
                  <a:pt x="135483" y="0"/>
                </a:moveTo>
                <a:lnTo>
                  <a:pt x="111959" y="2765"/>
                </a:lnTo>
                <a:lnTo>
                  <a:pt x="93219" y="11147"/>
                </a:lnTo>
                <a:lnTo>
                  <a:pt x="78378" y="25278"/>
                </a:lnTo>
                <a:lnTo>
                  <a:pt x="66547" y="45288"/>
                </a:lnTo>
                <a:lnTo>
                  <a:pt x="202839" y="45288"/>
                </a:lnTo>
                <a:lnTo>
                  <a:pt x="168163" y="5957"/>
                </a:lnTo>
                <a:lnTo>
                  <a:pt x="1354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163719" y="3624552"/>
            <a:ext cx="229235" cy="249554"/>
          </a:xfrm>
          <a:custGeom>
            <a:avLst/>
            <a:gdLst/>
            <a:ahLst/>
            <a:cxnLst/>
            <a:rect l="l" t="t" r="r" b="b"/>
            <a:pathLst>
              <a:path w="229235" h="249554">
                <a:moveTo>
                  <a:pt x="116611" y="0"/>
                </a:moveTo>
                <a:lnTo>
                  <a:pt x="66924" y="10026"/>
                </a:lnTo>
                <a:lnTo>
                  <a:pt x="30335" y="37395"/>
                </a:lnTo>
                <a:lnTo>
                  <a:pt x="7731" y="78041"/>
                </a:lnTo>
                <a:lnTo>
                  <a:pt x="0" y="127901"/>
                </a:lnTo>
                <a:lnTo>
                  <a:pt x="8430" y="176929"/>
                </a:lnTo>
                <a:lnTo>
                  <a:pt x="32354" y="215288"/>
                </a:lnTo>
                <a:lnTo>
                  <a:pt x="69721" y="240281"/>
                </a:lnTo>
                <a:lnTo>
                  <a:pt x="118478" y="249212"/>
                </a:lnTo>
                <a:lnTo>
                  <a:pt x="169777" y="237962"/>
                </a:lnTo>
                <a:lnTo>
                  <a:pt x="203463" y="212329"/>
                </a:lnTo>
                <a:lnTo>
                  <a:pt x="211864" y="199656"/>
                </a:lnTo>
                <a:lnTo>
                  <a:pt x="120853" y="199656"/>
                </a:lnTo>
                <a:lnTo>
                  <a:pt x="100890" y="195600"/>
                </a:lnTo>
                <a:lnTo>
                  <a:pt x="86406" y="184551"/>
                </a:lnTo>
                <a:lnTo>
                  <a:pt x="77581" y="168190"/>
                </a:lnTo>
                <a:lnTo>
                  <a:pt x="74599" y="148196"/>
                </a:lnTo>
                <a:lnTo>
                  <a:pt x="75095" y="136398"/>
                </a:lnTo>
                <a:lnTo>
                  <a:pt x="228930" y="136398"/>
                </a:lnTo>
                <a:lnTo>
                  <a:pt x="228092" y="111847"/>
                </a:lnTo>
                <a:lnTo>
                  <a:pt x="225504" y="95326"/>
                </a:lnTo>
                <a:lnTo>
                  <a:pt x="74599" y="95326"/>
                </a:lnTo>
                <a:lnTo>
                  <a:pt x="78286" y="75963"/>
                </a:lnTo>
                <a:lnTo>
                  <a:pt x="86409" y="60050"/>
                </a:lnTo>
                <a:lnTo>
                  <a:pt x="99844" y="49268"/>
                </a:lnTo>
                <a:lnTo>
                  <a:pt x="119468" y="45300"/>
                </a:lnTo>
                <a:lnTo>
                  <a:pt x="205974" y="45300"/>
                </a:lnTo>
                <a:lnTo>
                  <a:pt x="204368" y="42468"/>
                </a:lnTo>
                <a:lnTo>
                  <a:pt x="187029" y="24292"/>
                </a:lnTo>
                <a:lnTo>
                  <a:pt x="165638" y="10975"/>
                </a:lnTo>
                <a:lnTo>
                  <a:pt x="141673" y="2788"/>
                </a:lnTo>
                <a:lnTo>
                  <a:pt x="116611" y="0"/>
                </a:lnTo>
                <a:close/>
              </a:path>
              <a:path w="229235" h="249554">
                <a:moveTo>
                  <a:pt x="163347" y="161861"/>
                </a:moveTo>
                <a:lnTo>
                  <a:pt x="159690" y="177132"/>
                </a:lnTo>
                <a:lnTo>
                  <a:pt x="150053" y="189083"/>
                </a:lnTo>
                <a:lnTo>
                  <a:pt x="136440" y="196873"/>
                </a:lnTo>
                <a:lnTo>
                  <a:pt x="120853" y="199656"/>
                </a:lnTo>
                <a:lnTo>
                  <a:pt x="211864" y="199656"/>
                </a:lnTo>
                <a:lnTo>
                  <a:pt x="221923" y="184484"/>
                </a:lnTo>
                <a:lnTo>
                  <a:pt x="227545" y="166598"/>
                </a:lnTo>
                <a:lnTo>
                  <a:pt x="163347" y="161861"/>
                </a:lnTo>
                <a:close/>
              </a:path>
              <a:path w="229235" h="249554">
                <a:moveTo>
                  <a:pt x="205974" y="45300"/>
                </a:moveTo>
                <a:lnTo>
                  <a:pt x="119468" y="45300"/>
                </a:lnTo>
                <a:lnTo>
                  <a:pt x="138272" y="49470"/>
                </a:lnTo>
                <a:lnTo>
                  <a:pt x="150310" y="60588"/>
                </a:lnTo>
                <a:lnTo>
                  <a:pt x="156948" y="76569"/>
                </a:lnTo>
                <a:lnTo>
                  <a:pt x="159550" y="95326"/>
                </a:lnTo>
                <a:lnTo>
                  <a:pt x="225504" y="95326"/>
                </a:lnTo>
                <a:lnTo>
                  <a:pt x="224278" y="87504"/>
                </a:lnTo>
                <a:lnTo>
                  <a:pt x="216650" y="64126"/>
                </a:lnTo>
                <a:lnTo>
                  <a:pt x="205974" y="45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422393" y="3624553"/>
            <a:ext cx="224790" cy="249554"/>
          </a:xfrm>
          <a:custGeom>
            <a:avLst/>
            <a:gdLst/>
            <a:ahLst/>
            <a:cxnLst/>
            <a:rect l="l" t="t" r="r" b="b"/>
            <a:pathLst>
              <a:path w="224789" h="249554">
                <a:moveTo>
                  <a:pt x="119875" y="0"/>
                </a:moveTo>
                <a:lnTo>
                  <a:pt x="69292" y="9485"/>
                </a:lnTo>
                <a:lnTo>
                  <a:pt x="31624" y="35875"/>
                </a:lnTo>
                <a:lnTo>
                  <a:pt x="8113" y="76075"/>
                </a:lnTo>
                <a:lnTo>
                  <a:pt x="0" y="126987"/>
                </a:lnTo>
                <a:lnTo>
                  <a:pt x="7845" y="175938"/>
                </a:lnTo>
                <a:lnTo>
                  <a:pt x="30556" y="214636"/>
                </a:lnTo>
                <a:lnTo>
                  <a:pt x="66897" y="240065"/>
                </a:lnTo>
                <a:lnTo>
                  <a:pt x="115633" y="249212"/>
                </a:lnTo>
                <a:lnTo>
                  <a:pt x="156571" y="242750"/>
                </a:lnTo>
                <a:lnTo>
                  <a:pt x="189974" y="224077"/>
                </a:lnTo>
                <a:lnTo>
                  <a:pt x="213454" y="194257"/>
                </a:lnTo>
                <a:lnTo>
                  <a:pt x="214062" y="192087"/>
                </a:lnTo>
                <a:lnTo>
                  <a:pt x="119379" y="192087"/>
                </a:lnTo>
                <a:lnTo>
                  <a:pt x="96406" y="185143"/>
                </a:lnTo>
                <a:lnTo>
                  <a:pt x="84485" y="167670"/>
                </a:lnTo>
                <a:lnTo>
                  <a:pt x="79991" y="144708"/>
                </a:lnTo>
                <a:lnTo>
                  <a:pt x="79298" y="121297"/>
                </a:lnTo>
                <a:lnTo>
                  <a:pt x="80632" y="97664"/>
                </a:lnTo>
                <a:lnTo>
                  <a:pt x="86436" y="75576"/>
                </a:lnTo>
                <a:lnTo>
                  <a:pt x="99412" y="59238"/>
                </a:lnTo>
                <a:lnTo>
                  <a:pt x="122262" y="52857"/>
                </a:lnTo>
                <a:lnTo>
                  <a:pt x="213245" y="52857"/>
                </a:lnTo>
                <a:lnTo>
                  <a:pt x="191366" y="24953"/>
                </a:lnTo>
                <a:lnTo>
                  <a:pt x="159066" y="6481"/>
                </a:lnTo>
                <a:lnTo>
                  <a:pt x="119875" y="0"/>
                </a:lnTo>
                <a:close/>
              </a:path>
              <a:path w="224789" h="249554">
                <a:moveTo>
                  <a:pt x="158572" y="150571"/>
                </a:moveTo>
                <a:lnTo>
                  <a:pt x="154891" y="166423"/>
                </a:lnTo>
                <a:lnTo>
                  <a:pt x="147281" y="179654"/>
                </a:lnTo>
                <a:lnTo>
                  <a:pt x="135519" y="188722"/>
                </a:lnTo>
                <a:lnTo>
                  <a:pt x="119379" y="192087"/>
                </a:lnTo>
                <a:lnTo>
                  <a:pt x="214062" y="192087"/>
                </a:lnTo>
                <a:lnTo>
                  <a:pt x="224624" y="154355"/>
                </a:lnTo>
                <a:lnTo>
                  <a:pt x="158572" y="150571"/>
                </a:lnTo>
                <a:close/>
              </a:path>
              <a:path w="224789" h="249554">
                <a:moveTo>
                  <a:pt x="213245" y="52857"/>
                </a:moveTo>
                <a:lnTo>
                  <a:pt x="122262" y="52857"/>
                </a:lnTo>
                <a:lnTo>
                  <a:pt x="138469" y="56514"/>
                </a:lnTo>
                <a:lnTo>
                  <a:pt x="149780" y="66189"/>
                </a:lnTo>
                <a:lnTo>
                  <a:pt x="156410" y="79935"/>
                </a:lnTo>
                <a:lnTo>
                  <a:pt x="158572" y="95808"/>
                </a:lnTo>
                <a:lnTo>
                  <a:pt x="224624" y="92036"/>
                </a:lnTo>
                <a:lnTo>
                  <a:pt x="214108" y="53958"/>
                </a:lnTo>
                <a:lnTo>
                  <a:pt x="213245" y="52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668749" y="3553759"/>
            <a:ext cx="163830" cy="320040"/>
          </a:xfrm>
          <a:custGeom>
            <a:avLst/>
            <a:gdLst/>
            <a:ahLst/>
            <a:cxnLst/>
            <a:rect l="l" t="t" r="r" b="b"/>
            <a:pathLst>
              <a:path w="163829" h="320039">
                <a:moveTo>
                  <a:pt x="108572" y="130263"/>
                </a:moveTo>
                <a:lnTo>
                  <a:pt x="39192" y="130263"/>
                </a:lnTo>
                <a:lnTo>
                  <a:pt x="39314" y="243446"/>
                </a:lnTo>
                <a:lnTo>
                  <a:pt x="47352" y="290280"/>
                </a:lnTo>
                <a:lnTo>
                  <a:pt x="87864" y="316996"/>
                </a:lnTo>
                <a:lnTo>
                  <a:pt x="120357" y="320001"/>
                </a:lnTo>
                <a:lnTo>
                  <a:pt x="129924" y="319601"/>
                </a:lnTo>
                <a:lnTo>
                  <a:pt x="139544" y="318581"/>
                </a:lnTo>
                <a:lnTo>
                  <a:pt x="159092" y="315760"/>
                </a:lnTo>
                <a:lnTo>
                  <a:pt x="163779" y="314807"/>
                </a:lnTo>
                <a:lnTo>
                  <a:pt x="163779" y="263359"/>
                </a:lnTo>
                <a:lnTo>
                  <a:pt x="142062" y="263359"/>
                </a:lnTo>
                <a:lnTo>
                  <a:pt x="122700" y="261975"/>
                </a:lnTo>
                <a:lnTo>
                  <a:pt x="112758" y="255454"/>
                </a:lnTo>
                <a:lnTo>
                  <a:pt x="109095" y="243446"/>
                </a:lnTo>
                <a:lnTo>
                  <a:pt x="108572" y="225602"/>
                </a:lnTo>
                <a:lnTo>
                  <a:pt x="108572" y="130263"/>
                </a:lnTo>
                <a:close/>
              </a:path>
              <a:path w="163829" h="320039">
                <a:moveTo>
                  <a:pt x="163779" y="262394"/>
                </a:moveTo>
                <a:lnTo>
                  <a:pt x="142062" y="263359"/>
                </a:lnTo>
                <a:lnTo>
                  <a:pt x="163779" y="263359"/>
                </a:lnTo>
                <a:lnTo>
                  <a:pt x="163779" y="262394"/>
                </a:lnTo>
                <a:close/>
              </a:path>
              <a:path w="163829" h="320039">
                <a:moveTo>
                  <a:pt x="160045" y="75044"/>
                </a:moveTo>
                <a:lnTo>
                  <a:pt x="0" y="75044"/>
                </a:lnTo>
                <a:lnTo>
                  <a:pt x="0" y="130263"/>
                </a:lnTo>
                <a:lnTo>
                  <a:pt x="160045" y="130263"/>
                </a:lnTo>
                <a:lnTo>
                  <a:pt x="160045" y="75044"/>
                </a:lnTo>
                <a:close/>
              </a:path>
              <a:path w="163829" h="320039">
                <a:moveTo>
                  <a:pt x="108572" y="0"/>
                </a:moveTo>
                <a:lnTo>
                  <a:pt x="48145" y="4699"/>
                </a:lnTo>
                <a:lnTo>
                  <a:pt x="42024" y="75044"/>
                </a:lnTo>
                <a:lnTo>
                  <a:pt x="108572" y="75044"/>
                </a:lnTo>
                <a:lnTo>
                  <a:pt x="1085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874033" y="3629278"/>
            <a:ext cx="69850" cy="240029"/>
          </a:xfrm>
          <a:custGeom>
            <a:avLst/>
            <a:gdLst/>
            <a:ahLst/>
            <a:cxnLst/>
            <a:rect l="l" t="t" r="r" b="b"/>
            <a:pathLst>
              <a:path w="69850" h="240029">
                <a:moveTo>
                  <a:pt x="69405" y="239750"/>
                </a:moveTo>
                <a:lnTo>
                  <a:pt x="0" y="239750"/>
                </a:lnTo>
                <a:lnTo>
                  <a:pt x="0" y="0"/>
                </a:lnTo>
                <a:lnTo>
                  <a:pt x="69405" y="0"/>
                </a:lnTo>
                <a:lnTo>
                  <a:pt x="69405" y="239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985928" y="3624552"/>
            <a:ext cx="229870" cy="249554"/>
          </a:xfrm>
          <a:custGeom>
            <a:avLst/>
            <a:gdLst/>
            <a:ahLst/>
            <a:cxnLst/>
            <a:rect l="l" t="t" r="r" b="b"/>
            <a:pathLst>
              <a:path w="229870" h="249554">
                <a:moveTo>
                  <a:pt x="113753" y="0"/>
                </a:moveTo>
                <a:lnTo>
                  <a:pt x="65108" y="9572"/>
                </a:lnTo>
                <a:lnTo>
                  <a:pt x="29435" y="35871"/>
                </a:lnTo>
                <a:lnTo>
                  <a:pt x="7483" y="75266"/>
                </a:lnTo>
                <a:lnTo>
                  <a:pt x="0" y="124129"/>
                </a:lnTo>
                <a:lnTo>
                  <a:pt x="7420" y="172938"/>
                </a:lnTo>
                <a:lnTo>
                  <a:pt x="29268" y="212683"/>
                </a:lnTo>
                <a:lnTo>
                  <a:pt x="64920" y="239422"/>
                </a:lnTo>
                <a:lnTo>
                  <a:pt x="113753" y="249212"/>
                </a:lnTo>
                <a:lnTo>
                  <a:pt x="161675" y="239665"/>
                </a:lnTo>
                <a:lnTo>
                  <a:pt x="198107" y="213526"/>
                </a:lnTo>
                <a:lnTo>
                  <a:pt x="204372" y="202984"/>
                </a:lnTo>
                <a:lnTo>
                  <a:pt x="113753" y="202984"/>
                </a:lnTo>
                <a:lnTo>
                  <a:pt x="90886" y="193408"/>
                </a:lnTo>
                <a:lnTo>
                  <a:pt x="79274" y="170286"/>
                </a:lnTo>
                <a:lnTo>
                  <a:pt x="75104" y="142028"/>
                </a:lnTo>
                <a:lnTo>
                  <a:pt x="74561" y="117043"/>
                </a:lnTo>
                <a:lnTo>
                  <a:pt x="75517" y="94370"/>
                </a:lnTo>
                <a:lnTo>
                  <a:pt x="80414" y="71161"/>
                </a:lnTo>
                <a:lnTo>
                  <a:pt x="92301" y="53081"/>
                </a:lnTo>
                <a:lnTo>
                  <a:pt x="114223" y="45796"/>
                </a:lnTo>
                <a:lnTo>
                  <a:pt x="204729" y="45796"/>
                </a:lnTo>
                <a:lnTo>
                  <a:pt x="199707" y="36695"/>
                </a:lnTo>
                <a:lnTo>
                  <a:pt x="163475" y="9807"/>
                </a:lnTo>
                <a:lnTo>
                  <a:pt x="113753" y="0"/>
                </a:lnTo>
                <a:close/>
              </a:path>
              <a:path w="229870" h="249554">
                <a:moveTo>
                  <a:pt x="204729" y="45796"/>
                </a:moveTo>
                <a:lnTo>
                  <a:pt x="114223" y="45796"/>
                </a:lnTo>
                <a:lnTo>
                  <a:pt x="125377" y="46994"/>
                </a:lnTo>
                <a:lnTo>
                  <a:pt x="134661" y="50798"/>
                </a:lnTo>
                <a:lnTo>
                  <a:pt x="153503" y="96885"/>
                </a:lnTo>
                <a:lnTo>
                  <a:pt x="154774" y="126987"/>
                </a:lnTo>
                <a:lnTo>
                  <a:pt x="153873" y="151007"/>
                </a:lnTo>
                <a:lnTo>
                  <a:pt x="148951" y="175782"/>
                </a:lnTo>
                <a:lnTo>
                  <a:pt x="136686" y="195158"/>
                </a:lnTo>
                <a:lnTo>
                  <a:pt x="113753" y="202984"/>
                </a:lnTo>
                <a:lnTo>
                  <a:pt x="204372" y="202984"/>
                </a:lnTo>
                <a:lnTo>
                  <a:pt x="221270" y="174550"/>
                </a:lnTo>
                <a:lnTo>
                  <a:pt x="229387" y="126492"/>
                </a:lnTo>
                <a:lnTo>
                  <a:pt x="221870" y="76857"/>
                </a:lnTo>
                <a:lnTo>
                  <a:pt x="204729" y="457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254042" y="3624554"/>
            <a:ext cx="207645" cy="244475"/>
          </a:xfrm>
          <a:custGeom>
            <a:avLst/>
            <a:gdLst/>
            <a:ahLst/>
            <a:cxnLst/>
            <a:rect l="l" t="t" r="r" b="b"/>
            <a:pathLst>
              <a:path w="207645" h="244475">
                <a:moveTo>
                  <a:pt x="65557" y="4724"/>
                </a:moveTo>
                <a:lnTo>
                  <a:pt x="0" y="4724"/>
                </a:lnTo>
                <a:lnTo>
                  <a:pt x="0" y="244474"/>
                </a:lnTo>
                <a:lnTo>
                  <a:pt x="69354" y="244474"/>
                </a:lnTo>
                <a:lnTo>
                  <a:pt x="69354" y="115658"/>
                </a:lnTo>
                <a:lnTo>
                  <a:pt x="69612" y="104554"/>
                </a:lnTo>
                <a:lnTo>
                  <a:pt x="82610" y="65779"/>
                </a:lnTo>
                <a:lnTo>
                  <a:pt x="106629" y="55219"/>
                </a:lnTo>
                <a:lnTo>
                  <a:pt x="204947" y="55219"/>
                </a:lnTo>
                <a:lnTo>
                  <a:pt x="202798" y="45288"/>
                </a:lnTo>
                <a:lnTo>
                  <a:pt x="65557" y="45288"/>
                </a:lnTo>
                <a:lnTo>
                  <a:pt x="65557" y="4724"/>
                </a:lnTo>
                <a:close/>
              </a:path>
              <a:path w="207645" h="244475">
                <a:moveTo>
                  <a:pt x="204947" y="55219"/>
                </a:moveTo>
                <a:lnTo>
                  <a:pt x="106629" y="55219"/>
                </a:lnTo>
                <a:lnTo>
                  <a:pt x="126302" y="61207"/>
                </a:lnTo>
                <a:lnTo>
                  <a:pt x="135531" y="76223"/>
                </a:lnTo>
                <a:lnTo>
                  <a:pt x="138211" y="95847"/>
                </a:lnTo>
                <a:lnTo>
                  <a:pt x="138239" y="244474"/>
                </a:lnTo>
                <a:lnTo>
                  <a:pt x="207619" y="244474"/>
                </a:lnTo>
                <a:lnTo>
                  <a:pt x="207591" y="93860"/>
                </a:lnTo>
                <a:lnTo>
                  <a:pt x="207413" y="78742"/>
                </a:lnTo>
                <a:lnTo>
                  <a:pt x="205971" y="59951"/>
                </a:lnTo>
                <a:lnTo>
                  <a:pt x="204947" y="55219"/>
                </a:lnTo>
                <a:close/>
              </a:path>
              <a:path w="207645" h="244475">
                <a:moveTo>
                  <a:pt x="135407" y="0"/>
                </a:moveTo>
                <a:lnTo>
                  <a:pt x="111901" y="2765"/>
                </a:lnTo>
                <a:lnTo>
                  <a:pt x="93178" y="11147"/>
                </a:lnTo>
                <a:lnTo>
                  <a:pt x="78348" y="25278"/>
                </a:lnTo>
                <a:lnTo>
                  <a:pt x="66522" y="45288"/>
                </a:lnTo>
                <a:lnTo>
                  <a:pt x="202798" y="45288"/>
                </a:lnTo>
                <a:lnTo>
                  <a:pt x="168103" y="5957"/>
                </a:lnTo>
                <a:lnTo>
                  <a:pt x="135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21124" y="3988888"/>
            <a:ext cx="60325" cy="78740"/>
          </a:xfrm>
          <a:custGeom>
            <a:avLst/>
            <a:gdLst/>
            <a:ahLst/>
            <a:cxnLst/>
            <a:rect l="l" t="t" r="r" b="b"/>
            <a:pathLst>
              <a:path w="60325" h="78739">
                <a:moveTo>
                  <a:pt x="19710" y="0"/>
                </a:moveTo>
                <a:lnTo>
                  <a:pt x="0" y="0"/>
                </a:lnTo>
                <a:lnTo>
                  <a:pt x="0" y="78193"/>
                </a:lnTo>
                <a:lnTo>
                  <a:pt x="14122" y="78193"/>
                </a:lnTo>
                <a:lnTo>
                  <a:pt x="14122" y="25615"/>
                </a:lnTo>
                <a:lnTo>
                  <a:pt x="34260" y="25615"/>
                </a:lnTo>
                <a:lnTo>
                  <a:pt x="19710" y="0"/>
                </a:lnTo>
                <a:close/>
              </a:path>
              <a:path w="60325" h="78739">
                <a:moveTo>
                  <a:pt x="34260" y="25615"/>
                </a:moveTo>
                <a:lnTo>
                  <a:pt x="14605" y="25615"/>
                </a:lnTo>
                <a:lnTo>
                  <a:pt x="44577" y="78193"/>
                </a:lnTo>
                <a:lnTo>
                  <a:pt x="60198" y="78193"/>
                </a:lnTo>
                <a:lnTo>
                  <a:pt x="60198" y="45948"/>
                </a:lnTo>
                <a:lnTo>
                  <a:pt x="45808" y="45948"/>
                </a:lnTo>
                <a:lnTo>
                  <a:pt x="34260" y="25615"/>
                </a:lnTo>
                <a:close/>
              </a:path>
              <a:path w="60325" h="78739">
                <a:moveTo>
                  <a:pt x="60198" y="0"/>
                </a:moveTo>
                <a:lnTo>
                  <a:pt x="46037" y="0"/>
                </a:lnTo>
                <a:lnTo>
                  <a:pt x="46037" y="45948"/>
                </a:lnTo>
                <a:lnTo>
                  <a:pt x="60198" y="45948"/>
                </a:lnTo>
                <a:lnTo>
                  <a:pt x="601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93279" y="4008030"/>
            <a:ext cx="54610" cy="60325"/>
          </a:xfrm>
          <a:custGeom>
            <a:avLst/>
            <a:gdLst/>
            <a:ahLst/>
            <a:cxnLst/>
            <a:rect l="l" t="t" r="r" b="b"/>
            <a:pathLst>
              <a:path w="54609" h="60325">
                <a:moveTo>
                  <a:pt x="53480" y="11175"/>
                </a:moveTo>
                <a:lnTo>
                  <a:pt x="30111" y="11175"/>
                </a:lnTo>
                <a:lnTo>
                  <a:pt x="32943" y="11988"/>
                </a:lnTo>
                <a:lnTo>
                  <a:pt x="36144" y="16090"/>
                </a:lnTo>
                <a:lnTo>
                  <a:pt x="35988" y="18110"/>
                </a:lnTo>
                <a:lnTo>
                  <a:pt x="35915" y="22910"/>
                </a:lnTo>
                <a:lnTo>
                  <a:pt x="28841" y="23609"/>
                </a:lnTo>
                <a:lnTo>
                  <a:pt x="19621" y="24041"/>
                </a:lnTo>
                <a:lnTo>
                  <a:pt x="5359" y="29425"/>
                </a:lnTo>
                <a:lnTo>
                  <a:pt x="0" y="35229"/>
                </a:lnTo>
                <a:lnTo>
                  <a:pt x="0" y="54736"/>
                </a:lnTo>
                <a:lnTo>
                  <a:pt x="7988" y="60197"/>
                </a:lnTo>
                <a:lnTo>
                  <a:pt x="26911" y="60197"/>
                </a:lnTo>
                <a:lnTo>
                  <a:pt x="31915" y="56908"/>
                </a:lnTo>
                <a:lnTo>
                  <a:pt x="36715" y="50050"/>
                </a:lnTo>
                <a:lnTo>
                  <a:pt x="53009" y="50050"/>
                </a:lnTo>
                <a:lnTo>
                  <a:pt x="53009" y="49580"/>
                </a:lnTo>
                <a:lnTo>
                  <a:pt x="20523" y="49580"/>
                </a:lnTo>
                <a:lnTo>
                  <a:pt x="17780" y="46520"/>
                </a:lnTo>
                <a:lnTo>
                  <a:pt x="17780" y="33527"/>
                </a:lnTo>
                <a:lnTo>
                  <a:pt x="29540" y="32042"/>
                </a:lnTo>
                <a:lnTo>
                  <a:pt x="35915" y="31356"/>
                </a:lnTo>
                <a:lnTo>
                  <a:pt x="53009" y="31356"/>
                </a:lnTo>
                <a:lnTo>
                  <a:pt x="53040" y="16090"/>
                </a:lnTo>
                <a:lnTo>
                  <a:pt x="53480" y="11175"/>
                </a:lnTo>
                <a:close/>
              </a:path>
              <a:path w="54609" h="60325">
                <a:moveTo>
                  <a:pt x="53009" y="50050"/>
                </a:moveTo>
                <a:lnTo>
                  <a:pt x="36715" y="50050"/>
                </a:lnTo>
                <a:lnTo>
                  <a:pt x="36612" y="53327"/>
                </a:lnTo>
                <a:lnTo>
                  <a:pt x="36830" y="56083"/>
                </a:lnTo>
                <a:lnTo>
                  <a:pt x="37503" y="59054"/>
                </a:lnTo>
                <a:lnTo>
                  <a:pt x="54152" y="59054"/>
                </a:lnTo>
                <a:lnTo>
                  <a:pt x="53225" y="56210"/>
                </a:lnTo>
                <a:lnTo>
                  <a:pt x="53115" y="54736"/>
                </a:lnTo>
                <a:lnTo>
                  <a:pt x="53009" y="50050"/>
                </a:lnTo>
                <a:close/>
              </a:path>
              <a:path w="54609" h="60325">
                <a:moveTo>
                  <a:pt x="53009" y="31356"/>
                </a:moveTo>
                <a:lnTo>
                  <a:pt x="35915" y="31356"/>
                </a:lnTo>
                <a:lnTo>
                  <a:pt x="36017" y="41160"/>
                </a:lnTo>
                <a:lnTo>
                  <a:pt x="33629" y="44818"/>
                </a:lnTo>
                <a:lnTo>
                  <a:pt x="31673" y="47764"/>
                </a:lnTo>
                <a:lnTo>
                  <a:pt x="28625" y="49580"/>
                </a:lnTo>
                <a:lnTo>
                  <a:pt x="53009" y="49580"/>
                </a:lnTo>
                <a:lnTo>
                  <a:pt x="53009" y="31356"/>
                </a:lnTo>
                <a:close/>
              </a:path>
              <a:path w="54609" h="60325">
                <a:moveTo>
                  <a:pt x="35217" y="0"/>
                </a:moveTo>
                <a:lnTo>
                  <a:pt x="29298" y="0"/>
                </a:lnTo>
                <a:lnTo>
                  <a:pt x="20075" y="859"/>
                </a:lnTo>
                <a:lnTo>
                  <a:pt x="11558" y="3802"/>
                </a:lnTo>
                <a:lnTo>
                  <a:pt x="5015" y="9370"/>
                </a:lnTo>
                <a:lnTo>
                  <a:pt x="1714" y="18110"/>
                </a:lnTo>
                <a:lnTo>
                  <a:pt x="17564" y="19583"/>
                </a:lnTo>
                <a:lnTo>
                  <a:pt x="17564" y="13906"/>
                </a:lnTo>
                <a:lnTo>
                  <a:pt x="22237" y="11175"/>
                </a:lnTo>
                <a:lnTo>
                  <a:pt x="53480" y="11175"/>
                </a:lnTo>
                <a:lnTo>
                  <a:pt x="53581" y="10045"/>
                </a:lnTo>
                <a:lnTo>
                  <a:pt x="47650" y="5245"/>
                </a:lnTo>
                <a:lnTo>
                  <a:pt x="42964" y="1384"/>
                </a:lnTo>
                <a:lnTo>
                  <a:pt x="352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52585" y="3990925"/>
            <a:ext cx="40005" cy="77470"/>
          </a:xfrm>
          <a:custGeom>
            <a:avLst/>
            <a:gdLst/>
            <a:ahLst/>
            <a:cxnLst/>
            <a:rect l="l" t="t" r="r" b="b"/>
            <a:pathLst>
              <a:path w="40004" h="77470">
                <a:moveTo>
                  <a:pt x="26212" y="31457"/>
                </a:moveTo>
                <a:lnTo>
                  <a:pt x="9436" y="31457"/>
                </a:lnTo>
                <a:lnTo>
                  <a:pt x="9436" y="69659"/>
                </a:lnTo>
                <a:lnTo>
                  <a:pt x="14109" y="73545"/>
                </a:lnTo>
                <a:lnTo>
                  <a:pt x="17907" y="76644"/>
                </a:lnTo>
                <a:lnTo>
                  <a:pt x="24282" y="77292"/>
                </a:lnTo>
                <a:lnTo>
                  <a:pt x="32143" y="77292"/>
                </a:lnTo>
                <a:lnTo>
                  <a:pt x="35217" y="76733"/>
                </a:lnTo>
                <a:lnTo>
                  <a:pt x="38417" y="76288"/>
                </a:lnTo>
                <a:lnTo>
                  <a:pt x="39547" y="76047"/>
                </a:lnTo>
                <a:lnTo>
                  <a:pt x="39547" y="63969"/>
                </a:lnTo>
                <a:lnTo>
                  <a:pt x="26212" y="63969"/>
                </a:lnTo>
                <a:lnTo>
                  <a:pt x="26212" y="31457"/>
                </a:lnTo>
                <a:close/>
              </a:path>
              <a:path w="40004" h="77470">
                <a:moveTo>
                  <a:pt x="39547" y="63398"/>
                </a:moveTo>
                <a:lnTo>
                  <a:pt x="26212" y="63969"/>
                </a:lnTo>
                <a:lnTo>
                  <a:pt x="39547" y="63969"/>
                </a:lnTo>
                <a:lnTo>
                  <a:pt x="39547" y="63398"/>
                </a:lnTo>
                <a:close/>
              </a:path>
              <a:path w="40004" h="77470">
                <a:moveTo>
                  <a:pt x="38646" y="18148"/>
                </a:moveTo>
                <a:lnTo>
                  <a:pt x="0" y="18148"/>
                </a:lnTo>
                <a:lnTo>
                  <a:pt x="0" y="31457"/>
                </a:lnTo>
                <a:lnTo>
                  <a:pt x="38646" y="31457"/>
                </a:lnTo>
                <a:lnTo>
                  <a:pt x="38646" y="18148"/>
                </a:lnTo>
                <a:close/>
              </a:path>
              <a:path w="40004" h="77470">
                <a:moveTo>
                  <a:pt x="26212" y="0"/>
                </a:moveTo>
                <a:lnTo>
                  <a:pt x="11620" y="1155"/>
                </a:lnTo>
                <a:lnTo>
                  <a:pt x="10134" y="18148"/>
                </a:lnTo>
                <a:lnTo>
                  <a:pt x="26212" y="18148"/>
                </a:lnTo>
                <a:lnTo>
                  <a:pt x="262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02157" y="3987749"/>
            <a:ext cx="17145" cy="79375"/>
          </a:xfrm>
          <a:custGeom>
            <a:avLst/>
            <a:gdLst/>
            <a:ahLst/>
            <a:cxnLst/>
            <a:rect l="l" t="t" r="r" b="b"/>
            <a:pathLst>
              <a:path w="17145" h="79375">
                <a:moveTo>
                  <a:pt x="16764" y="21424"/>
                </a:moveTo>
                <a:lnTo>
                  <a:pt x="0" y="21424"/>
                </a:lnTo>
                <a:lnTo>
                  <a:pt x="0" y="79336"/>
                </a:lnTo>
                <a:lnTo>
                  <a:pt x="16764" y="79336"/>
                </a:lnTo>
                <a:lnTo>
                  <a:pt x="16764" y="21424"/>
                </a:lnTo>
                <a:close/>
              </a:path>
              <a:path w="17145" h="79375">
                <a:moveTo>
                  <a:pt x="16764" y="0"/>
                </a:moveTo>
                <a:lnTo>
                  <a:pt x="0" y="0"/>
                </a:lnTo>
                <a:lnTo>
                  <a:pt x="0" y="16179"/>
                </a:lnTo>
                <a:lnTo>
                  <a:pt x="16764" y="16179"/>
                </a:lnTo>
                <a:lnTo>
                  <a:pt x="16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29170" y="4008028"/>
            <a:ext cx="55880" cy="60325"/>
          </a:xfrm>
          <a:custGeom>
            <a:avLst/>
            <a:gdLst/>
            <a:ahLst/>
            <a:cxnLst/>
            <a:rect l="l" t="t" r="r" b="b"/>
            <a:pathLst>
              <a:path w="55879" h="60325">
                <a:moveTo>
                  <a:pt x="27495" y="0"/>
                </a:moveTo>
                <a:lnTo>
                  <a:pt x="15746" y="2313"/>
                </a:lnTo>
                <a:lnTo>
                  <a:pt x="7123" y="8669"/>
                </a:lnTo>
                <a:lnTo>
                  <a:pt x="1811" y="18189"/>
                </a:lnTo>
                <a:lnTo>
                  <a:pt x="0" y="29997"/>
                </a:lnTo>
                <a:lnTo>
                  <a:pt x="1795" y="41788"/>
                </a:lnTo>
                <a:lnTo>
                  <a:pt x="7080" y="51384"/>
                </a:lnTo>
                <a:lnTo>
                  <a:pt x="15698" y="57836"/>
                </a:lnTo>
                <a:lnTo>
                  <a:pt x="27495" y="60197"/>
                </a:lnTo>
                <a:lnTo>
                  <a:pt x="39070" y="57889"/>
                </a:lnTo>
                <a:lnTo>
                  <a:pt x="47869" y="51573"/>
                </a:lnTo>
                <a:lnTo>
                  <a:pt x="49377" y="49034"/>
                </a:lnTo>
                <a:lnTo>
                  <a:pt x="17919" y="49034"/>
                </a:lnTo>
                <a:lnTo>
                  <a:pt x="18021" y="21666"/>
                </a:lnTo>
                <a:lnTo>
                  <a:pt x="18618" y="11074"/>
                </a:lnTo>
                <a:lnTo>
                  <a:pt x="49476" y="11074"/>
                </a:lnTo>
                <a:lnTo>
                  <a:pt x="48259" y="8867"/>
                </a:lnTo>
                <a:lnTo>
                  <a:pt x="39510" y="2370"/>
                </a:lnTo>
                <a:lnTo>
                  <a:pt x="27495" y="0"/>
                </a:lnTo>
                <a:close/>
              </a:path>
              <a:path w="55879" h="60325">
                <a:moveTo>
                  <a:pt x="49476" y="11074"/>
                </a:moveTo>
                <a:lnTo>
                  <a:pt x="31470" y="11074"/>
                </a:lnTo>
                <a:lnTo>
                  <a:pt x="34213" y="12547"/>
                </a:lnTo>
                <a:lnTo>
                  <a:pt x="35585" y="16306"/>
                </a:lnTo>
                <a:lnTo>
                  <a:pt x="37198" y="20637"/>
                </a:lnTo>
                <a:lnTo>
                  <a:pt x="37414" y="26136"/>
                </a:lnTo>
                <a:lnTo>
                  <a:pt x="37414" y="37591"/>
                </a:lnTo>
                <a:lnTo>
                  <a:pt x="36944" y="49034"/>
                </a:lnTo>
                <a:lnTo>
                  <a:pt x="49377" y="49034"/>
                </a:lnTo>
                <a:lnTo>
                  <a:pt x="53463" y="42158"/>
                </a:lnTo>
                <a:lnTo>
                  <a:pt x="55422" y="30556"/>
                </a:lnTo>
                <a:lnTo>
                  <a:pt x="53609" y="18570"/>
                </a:lnTo>
                <a:lnTo>
                  <a:pt x="49476" y="11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693924" y="4008032"/>
            <a:ext cx="50800" cy="59055"/>
          </a:xfrm>
          <a:custGeom>
            <a:avLst/>
            <a:gdLst/>
            <a:ahLst/>
            <a:cxnLst/>
            <a:rect l="l" t="t" r="r" b="b"/>
            <a:pathLst>
              <a:path w="50800" h="59054">
                <a:moveTo>
                  <a:pt x="15849" y="1143"/>
                </a:moveTo>
                <a:lnTo>
                  <a:pt x="0" y="1143"/>
                </a:lnTo>
                <a:lnTo>
                  <a:pt x="0" y="59055"/>
                </a:lnTo>
                <a:lnTo>
                  <a:pt x="16763" y="59055"/>
                </a:lnTo>
                <a:lnTo>
                  <a:pt x="16763" y="24282"/>
                </a:lnTo>
                <a:lnTo>
                  <a:pt x="16992" y="20993"/>
                </a:lnTo>
                <a:lnTo>
                  <a:pt x="20065" y="15036"/>
                </a:lnTo>
                <a:lnTo>
                  <a:pt x="22809" y="13347"/>
                </a:lnTo>
                <a:lnTo>
                  <a:pt x="50177" y="13347"/>
                </a:lnTo>
                <a:lnTo>
                  <a:pt x="50177" y="10934"/>
                </a:lnTo>
                <a:lnTo>
                  <a:pt x="15849" y="10934"/>
                </a:lnTo>
                <a:lnTo>
                  <a:pt x="15849" y="1143"/>
                </a:lnTo>
                <a:close/>
              </a:path>
              <a:path w="50800" h="59054">
                <a:moveTo>
                  <a:pt x="50177" y="13347"/>
                </a:moveTo>
                <a:lnTo>
                  <a:pt x="34213" y="13347"/>
                </a:lnTo>
                <a:lnTo>
                  <a:pt x="33508" y="20993"/>
                </a:lnTo>
                <a:lnTo>
                  <a:pt x="33413" y="59055"/>
                </a:lnTo>
                <a:lnTo>
                  <a:pt x="50177" y="59055"/>
                </a:lnTo>
                <a:lnTo>
                  <a:pt x="50177" y="13347"/>
                </a:lnTo>
                <a:close/>
              </a:path>
              <a:path w="50800" h="59054">
                <a:moveTo>
                  <a:pt x="38201" y="0"/>
                </a:moveTo>
                <a:lnTo>
                  <a:pt x="24295" y="0"/>
                </a:lnTo>
                <a:lnTo>
                  <a:pt x="19494" y="3530"/>
                </a:lnTo>
                <a:lnTo>
                  <a:pt x="16078" y="10934"/>
                </a:lnTo>
                <a:lnTo>
                  <a:pt x="50177" y="10934"/>
                </a:lnTo>
                <a:lnTo>
                  <a:pt x="50177" y="10718"/>
                </a:lnTo>
                <a:lnTo>
                  <a:pt x="43573" y="1714"/>
                </a:lnTo>
                <a:lnTo>
                  <a:pt x="38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53779" y="4008030"/>
            <a:ext cx="54610" cy="60325"/>
          </a:xfrm>
          <a:custGeom>
            <a:avLst/>
            <a:gdLst/>
            <a:ahLst/>
            <a:cxnLst/>
            <a:rect l="l" t="t" r="r" b="b"/>
            <a:pathLst>
              <a:path w="54609" h="60325">
                <a:moveTo>
                  <a:pt x="53480" y="11175"/>
                </a:moveTo>
                <a:lnTo>
                  <a:pt x="30111" y="11175"/>
                </a:lnTo>
                <a:lnTo>
                  <a:pt x="32943" y="11988"/>
                </a:lnTo>
                <a:lnTo>
                  <a:pt x="36144" y="16090"/>
                </a:lnTo>
                <a:lnTo>
                  <a:pt x="35988" y="18110"/>
                </a:lnTo>
                <a:lnTo>
                  <a:pt x="35915" y="22910"/>
                </a:lnTo>
                <a:lnTo>
                  <a:pt x="28841" y="23609"/>
                </a:lnTo>
                <a:lnTo>
                  <a:pt x="19621" y="24041"/>
                </a:lnTo>
                <a:lnTo>
                  <a:pt x="5359" y="29425"/>
                </a:lnTo>
                <a:lnTo>
                  <a:pt x="0" y="35229"/>
                </a:lnTo>
                <a:lnTo>
                  <a:pt x="0" y="54736"/>
                </a:lnTo>
                <a:lnTo>
                  <a:pt x="7988" y="60197"/>
                </a:lnTo>
                <a:lnTo>
                  <a:pt x="26911" y="60197"/>
                </a:lnTo>
                <a:lnTo>
                  <a:pt x="31915" y="56908"/>
                </a:lnTo>
                <a:lnTo>
                  <a:pt x="36715" y="50050"/>
                </a:lnTo>
                <a:lnTo>
                  <a:pt x="53009" y="50050"/>
                </a:lnTo>
                <a:lnTo>
                  <a:pt x="53009" y="49580"/>
                </a:lnTo>
                <a:lnTo>
                  <a:pt x="20523" y="49580"/>
                </a:lnTo>
                <a:lnTo>
                  <a:pt x="17780" y="46520"/>
                </a:lnTo>
                <a:lnTo>
                  <a:pt x="17780" y="33527"/>
                </a:lnTo>
                <a:lnTo>
                  <a:pt x="29527" y="32042"/>
                </a:lnTo>
                <a:lnTo>
                  <a:pt x="35915" y="31356"/>
                </a:lnTo>
                <a:lnTo>
                  <a:pt x="53009" y="31356"/>
                </a:lnTo>
                <a:lnTo>
                  <a:pt x="53040" y="16090"/>
                </a:lnTo>
                <a:lnTo>
                  <a:pt x="53480" y="11175"/>
                </a:lnTo>
                <a:close/>
              </a:path>
              <a:path w="54609" h="60325">
                <a:moveTo>
                  <a:pt x="53009" y="50050"/>
                </a:moveTo>
                <a:lnTo>
                  <a:pt x="36715" y="50050"/>
                </a:lnTo>
                <a:lnTo>
                  <a:pt x="36612" y="53327"/>
                </a:lnTo>
                <a:lnTo>
                  <a:pt x="36830" y="56083"/>
                </a:lnTo>
                <a:lnTo>
                  <a:pt x="37503" y="59054"/>
                </a:lnTo>
                <a:lnTo>
                  <a:pt x="54152" y="59054"/>
                </a:lnTo>
                <a:lnTo>
                  <a:pt x="53225" y="56210"/>
                </a:lnTo>
                <a:lnTo>
                  <a:pt x="53115" y="54736"/>
                </a:lnTo>
                <a:lnTo>
                  <a:pt x="53009" y="50050"/>
                </a:lnTo>
                <a:close/>
              </a:path>
              <a:path w="54609" h="60325">
                <a:moveTo>
                  <a:pt x="53009" y="31356"/>
                </a:moveTo>
                <a:lnTo>
                  <a:pt x="35915" y="31356"/>
                </a:lnTo>
                <a:lnTo>
                  <a:pt x="36017" y="41160"/>
                </a:lnTo>
                <a:lnTo>
                  <a:pt x="33629" y="44818"/>
                </a:lnTo>
                <a:lnTo>
                  <a:pt x="31673" y="47764"/>
                </a:lnTo>
                <a:lnTo>
                  <a:pt x="28625" y="49580"/>
                </a:lnTo>
                <a:lnTo>
                  <a:pt x="53009" y="49580"/>
                </a:lnTo>
                <a:lnTo>
                  <a:pt x="53009" y="31356"/>
                </a:lnTo>
                <a:close/>
              </a:path>
              <a:path w="54609" h="60325">
                <a:moveTo>
                  <a:pt x="35217" y="0"/>
                </a:moveTo>
                <a:lnTo>
                  <a:pt x="29286" y="0"/>
                </a:lnTo>
                <a:lnTo>
                  <a:pt x="20070" y="859"/>
                </a:lnTo>
                <a:lnTo>
                  <a:pt x="11557" y="3802"/>
                </a:lnTo>
                <a:lnTo>
                  <a:pt x="5015" y="9370"/>
                </a:lnTo>
                <a:lnTo>
                  <a:pt x="1714" y="18110"/>
                </a:lnTo>
                <a:lnTo>
                  <a:pt x="17564" y="19583"/>
                </a:lnTo>
                <a:lnTo>
                  <a:pt x="17564" y="13906"/>
                </a:lnTo>
                <a:lnTo>
                  <a:pt x="22225" y="11175"/>
                </a:lnTo>
                <a:lnTo>
                  <a:pt x="53480" y="11175"/>
                </a:lnTo>
                <a:lnTo>
                  <a:pt x="53581" y="10045"/>
                </a:lnTo>
                <a:lnTo>
                  <a:pt x="47650" y="5245"/>
                </a:lnTo>
                <a:lnTo>
                  <a:pt x="42964" y="1384"/>
                </a:lnTo>
                <a:lnTo>
                  <a:pt x="352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27150" y="3988879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193"/>
                </a:lnTo>
              </a:path>
            </a:pathLst>
          </a:custGeom>
          <a:ln w="167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78166" y="3988882"/>
            <a:ext cx="71120" cy="78740"/>
          </a:xfrm>
          <a:custGeom>
            <a:avLst/>
            <a:gdLst/>
            <a:ahLst/>
            <a:cxnLst/>
            <a:rect l="l" t="t" r="r" b="b"/>
            <a:pathLst>
              <a:path w="71119" h="78739">
                <a:moveTo>
                  <a:pt x="46266" y="0"/>
                </a:moveTo>
                <a:lnTo>
                  <a:pt x="25057" y="0"/>
                </a:lnTo>
                <a:lnTo>
                  <a:pt x="0" y="78193"/>
                </a:lnTo>
                <a:lnTo>
                  <a:pt x="16052" y="78193"/>
                </a:lnTo>
                <a:lnTo>
                  <a:pt x="20993" y="62153"/>
                </a:lnTo>
                <a:lnTo>
                  <a:pt x="65759" y="62153"/>
                </a:lnTo>
                <a:lnTo>
                  <a:pt x="61238" y="47739"/>
                </a:lnTo>
                <a:lnTo>
                  <a:pt x="25400" y="47739"/>
                </a:lnTo>
                <a:lnTo>
                  <a:pt x="33743" y="20294"/>
                </a:lnTo>
                <a:lnTo>
                  <a:pt x="52631" y="20294"/>
                </a:lnTo>
                <a:lnTo>
                  <a:pt x="46266" y="0"/>
                </a:lnTo>
                <a:close/>
              </a:path>
              <a:path w="71119" h="78739">
                <a:moveTo>
                  <a:pt x="65759" y="62153"/>
                </a:moveTo>
                <a:lnTo>
                  <a:pt x="46266" y="62153"/>
                </a:lnTo>
                <a:lnTo>
                  <a:pt x="51066" y="78193"/>
                </a:lnTo>
                <a:lnTo>
                  <a:pt x="70789" y="78193"/>
                </a:lnTo>
                <a:lnTo>
                  <a:pt x="65759" y="62153"/>
                </a:lnTo>
                <a:close/>
              </a:path>
              <a:path w="71119" h="78739">
                <a:moveTo>
                  <a:pt x="52631" y="20294"/>
                </a:moveTo>
                <a:lnTo>
                  <a:pt x="33743" y="20294"/>
                </a:lnTo>
                <a:lnTo>
                  <a:pt x="42049" y="47739"/>
                </a:lnTo>
                <a:lnTo>
                  <a:pt x="61238" y="47739"/>
                </a:lnTo>
                <a:lnTo>
                  <a:pt x="52631" y="202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965650" y="3988879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193"/>
                </a:lnTo>
              </a:path>
            </a:pathLst>
          </a:custGeom>
          <a:ln w="167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995864" y="3988879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193"/>
                </a:lnTo>
              </a:path>
            </a:pathLst>
          </a:custGeom>
          <a:ln w="167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017676" y="3987749"/>
            <a:ext cx="17145" cy="79375"/>
          </a:xfrm>
          <a:custGeom>
            <a:avLst/>
            <a:gdLst/>
            <a:ahLst/>
            <a:cxnLst/>
            <a:rect l="l" t="t" r="r" b="b"/>
            <a:pathLst>
              <a:path w="17144" h="79375">
                <a:moveTo>
                  <a:pt x="16776" y="21424"/>
                </a:moveTo>
                <a:lnTo>
                  <a:pt x="0" y="21424"/>
                </a:lnTo>
                <a:lnTo>
                  <a:pt x="0" y="79336"/>
                </a:lnTo>
                <a:lnTo>
                  <a:pt x="16776" y="79336"/>
                </a:lnTo>
                <a:lnTo>
                  <a:pt x="16776" y="21424"/>
                </a:lnTo>
                <a:close/>
              </a:path>
              <a:path w="17144" h="79375">
                <a:moveTo>
                  <a:pt x="16776" y="0"/>
                </a:moveTo>
                <a:lnTo>
                  <a:pt x="0" y="0"/>
                </a:lnTo>
                <a:lnTo>
                  <a:pt x="0" y="16179"/>
                </a:lnTo>
                <a:lnTo>
                  <a:pt x="16776" y="16179"/>
                </a:lnTo>
                <a:lnTo>
                  <a:pt x="16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045072" y="4008030"/>
            <a:ext cx="54610" cy="60325"/>
          </a:xfrm>
          <a:custGeom>
            <a:avLst/>
            <a:gdLst/>
            <a:ahLst/>
            <a:cxnLst/>
            <a:rect l="l" t="t" r="r" b="b"/>
            <a:pathLst>
              <a:path w="54609" h="60325">
                <a:moveTo>
                  <a:pt x="53492" y="11175"/>
                </a:moveTo>
                <a:lnTo>
                  <a:pt x="30098" y="11175"/>
                </a:lnTo>
                <a:lnTo>
                  <a:pt x="32956" y="11988"/>
                </a:lnTo>
                <a:lnTo>
                  <a:pt x="36156" y="16090"/>
                </a:lnTo>
                <a:lnTo>
                  <a:pt x="36000" y="18110"/>
                </a:lnTo>
                <a:lnTo>
                  <a:pt x="35928" y="22910"/>
                </a:lnTo>
                <a:lnTo>
                  <a:pt x="28828" y="23609"/>
                </a:lnTo>
                <a:lnTo>
                  <a:pt x="19621" y="24041"/>
                </a:lnTo>
                <a:lnTo>
                  <a:pt x="5372" y="29425"/>
                </a:lnTo>
                <a:lnTo>
                  <a:pt x="0" y="35229"/>
                </a:lnTo>
                <a:lnTo>
                  <a:pt x="0" y="54736"/>
                </a:lnTo>
                <a:lnTo>
                  <a:pt x="8000" y="60197"/>
                </a:lnTo>
                <a:lnTo>
                  <a:pt x="26923" y="60197"/>
                </a:lnTo>
                <a:lnTo>
                  <a:pt x="31915" y="56908"/>
                </a:lnTo>
                <a:lnTo>
                  <a:pt x="36715" y="50050"/>
                </a:lnTo>
                <a:lnTo>
                  <a:pt x="53022" y="50050"/>
                </a:lnTo>
                <a:lnTo>
                  <a:pt x="53022" y="49580"/>
                </a:lnTo>
                <a:lnTo>
                  <a:pt x="20535" y="49580"/>
                </a:lnTo>
                <a:lnTo>
                  <a:pt x="17779" y="46520"/>
                </a:lnTo>
                <a:lnTo>
                  <a:pt x="17779" y="33527"/>
                </a:lnTo>
                <a:lnTo>
                  <a:pt x="29540" y="32042"/>
                </a:lnTo>
                <a:lnTo>
                  <a:pt x="35928" y="31356"/>
                </a:lnTo>
                <a:lnTo>
                  <a:pt x="53022" y="31356"/>
                </a:lnTo>
                <a:lnTo>
                  <a:pt x="53053" y="16090"/>
                </a:lnTo>
                <a:lnTo>
                  <a:pt x="53492" y="11175"/>
                </a:lnTo>
                <a:close/>
              </a:path>
              <a:path w="54609" h="60325">
                <a:moveTo>
                  <a:pt x="53022" y="50050"/>
                </a:moveTo>
                <a:lnTo>
                  <a:pt x="36715" y="50050"/>
                </a:lnTo>
                <a:lnTo>
                  <a:pt x="36612" y="53327"/>
                </a:lnTo>
                <a:lnTo>
                  <a:pt x="36829" y="56083"/>
                </a:lnTo>
                <a:lnTo>
                  <a:pt x="37515" y="59054"/>
                </a:lnTo>
                <a:lnTo>
                  <a:pt x="54165" y="59054"/>
                </a:lnTo>
                <a:lnTo>
                  <a:pt x="53238" y="56210"/>
                </a:lnTo>
                <a:lnTo>
                  <a:pt x="53128" y="54736"/>
                </a:lnTo>
                <a:lnTo>
                  <a:pt x="53022" y="50050"/>
                </a:lnTo>
                <a:close/>
              </a:path>
              <a:path w="54609" h="60325">
                <a:moveTo>
                  <a:pt x="53022" y="31356"/>
                </a:moveTo>
                <a:lnTo>
                  <a:pt x="35928" y="31356"/>
                </a:lnTo>
                <a:lnTo>
                  <a:pt x="36029" y="41160"/>
                </a:lnTo>
                <a:lnTo>
                  <a:pt x="33642" y="44818"/>
                </a:lnTo>
                <a:lnTo>
                  <a:pt x="31686" y="47764"/>
                </a:lnTo>
                <a:lnTo>
                  <a:pt x="28638" y="49580"/>
                </a:lnTo>
                <a:lnTo>
                  <a:pt x="53022" y="49580"/>
                </a:lnTo>
                <a:lnTo>
                  <a:pt x="53022" y="31356"/>
                </a:lnTo>
                <a:close/>
              </a:path>
              <a:path w="54609" h="60325">
                <a:moveTo>
                  <a:pt x="35229" y="0"/>
                </a:moveTo>
                <a:lnTo>
                  <a:pt x="29298" y="0"/>
                </a:lnTo>
                <a:lnTo>
                  <a:pt x="20082" y="859"/>
                </a:lnTo>
                <a:lnTo>
                  <a:pt x="11566" y="3802"/>
                </a:lnTo>
                <a:lnTo>
                  <a:pt x="5017" y="9370"/>
                </a:lnTo>
                <a:lnTo>
                  <a:pt x="1701" y="18110"/>
                </a:lnTo>
                <a:lnTo>
                  <a:pt x="17564" y="19583"/>
                </a:lnTo>
                <a:lnTo>
                  <a:pt x="17564" y="13906"/>
                </a:lnTo>
                <a:lnTo>
                  <a:pt x="22237" y="11175"/>
                </a:lnTo>
                <a:lnTo>
                  <a:pt x="53492" y="11175"/>
                </a:lnTo>
                <a:lnTo>
                  <a:pt x="53593" y="10045"/>
                </a:lnTo>
                <a:lnTo>
                  <a:pt x="47650" y="5245"/>
                </a:lnTo>
                <a:lnTo>
                  <a:pt x="42976" y="1384"/>
                </a:lnTo>
                <a:lnTo>
                  <a:pt x="35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109477" y="4008032"/>
            <a:ext cx="50800" cy="59055"/>
          </a:xfrm>
          <a:custGeom>
            <a:avLst/>
            <a:gdLst/>
            <a:ahLst/>
            <a:cxnLst/>
            <a:rect l="l" t="t" r="r" b="b"/>
            <a:pathLst>
              <a:path w="50800" h="59054">
                <a:moveTo>
                  <a:pt x="15849" y="1143"/>
                </a:moveTo>
                <a:lnTo>
                  <a:pt x="0" y="1143"/>
                </a:lnTo>
                <a:lnTo>
                  <a:pt x="0" y="59055"/>
                </a:lnTo>
                <a:lnTo>
                  <a:pt x="16764" y="59055"/>
                </a:lnTo>
                <a:lnTo>
                  <a:pt x="16764" y="24282"/>
                </a:lnTo>
                <a:lnTo>
                  <a:pt x="16992" y="20993"/>
                </a:lnTo>
                <a:lnTo>
                  <a:pt x="20053" y="15036"/>
                </a:lnTo>
                <a:lnTo>
                  <a:pt x="22809" y="13347"/>
                </a:lnTo>
                <a:lnTo>
                  <a:pt x="50177" y="13347"/>
                </a:lnTo>
                <a:lnTo>
                  <a:pt x="50177" y="10934"/>
                </a:lnTo>
                <a:lnTo>
                  <a:pt x="15849" y="10934"/>
                </a:lnTo>
                <a:lnTo>
                  <a:pt x="15849" y="1143"/>
                </a:lnTo>
                <a:close/>
              </a:path>
              <a:path w="50800" h="59054">
                <a:moveTo>
                  <a:pt x="50177" y="13347"/>
                </a:moveTo>
                <a:lnTo>
                  <a:pt x="34201" y="13347"/>
                </a:lnTo>
                <a:lnTo>
                  <a:pt x="33507" y="20993"/>
                </a:lnTo>
                <a:lnTo>
                  <a:pt x="33413" y="59055"/>
                </a:lnTo>
                <a:lnTo>
                  <a:pt x="50177" y="59055"/>
                </a:lnTo>
                <a:lnTo>
                  <a:pt x="50177" y="13347"/>
                </a:lnTo>
                <a:close/>
              </a:path>
              <a:path w="50800" h="59054">
                <a:moveTo>
                  <a:pt x="38201" y="0"/>
                </a:moveTo>
                <a:lnTo>
                  <a:pt x="24282" y="0"/>
                </a:lnTo>
                <a:lnTo>
                  <a:pt x="19494" y="3530"/>
                </a:lnTo>
                <a:lnTo>
                  <a:pt x="16078" y="10934"/>
                </a:lnTo>
                <a:lnTo>
                  <a:pt x="50177" y="10934"/>
                </a:lnTo>
                <a:lnTo>
                  <a:pt x="50177" y="10718"/>
                </a:lnTo>
                <a:lnTo>
                  <a:pt x="43561" y="1714"/>
                </a:lnTo>
                <a:lnTo>
                  <a:pt x="38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169089" y="4008037"/>
            <a:ext cx="54610" cy="60325"/>
          </a:xfrm>
          <a:custGeom>
            <a:avLst/>
            <a:gdLst/>
            <a:ahLst/>
            <a:cxnLst/>
            <a:rect l="l" t="t" r="r" b="b"/>
            <a:pathLst>
              <a:path w="54609" h="60325">
                <a:moveTo>
                  <a:pt x="28968" y="0"/>
                </a:moveTo>
                <a:lnTo>
                  <a:pt x="16743" y="2286"/>
                </a:lnTo>
                <a:lnTo>
                  <a:pt x="7640" y="8655"/>
                </a:lnTo>
                <a:lnTo>
                  <a:pt x="1959" y="18366"/>
                </a:lnTo>
                <a:lnTo>
                  <a:pt x="0" y="30683"/>
                </a:lnTo>
                <a:lnTo>
                  <a:pt x="1895" y="42499"/>
                </a:lnTo>
                <a:lnTo>
                  <a:pt x="7385" y="51839"/>
                </a:lnTo>
                <a:lnTo>
                  <a:pt x="16169" y="57977"/>
                </a:lnTo>
                <a:lnTo>
                  <a:pt x="27952" y="60185"/>
                </a:lnTo>
                <a:lnTo>
                  <a:pt x="37823" y="58627"/>
                </a:lnTo>
                <a:lnTo>
                  <a:pt x="45886" y="54121"/>
                </a:lnTo>
                <a:lnTo>
                  <a:pt x="51561" y="46919"/>
                </a:lnTo>
                <a:lnTo>
                  <a:pt x="51701" y="46418"/>
                </a:lnTo>
                <a:lnTo>
                  <a:pt x="19278" y="46418"/>
                </a:lnTo>
                <a:lnTo>
                  <a:pt x="19163" y="37274"/>
                </a:lnTo>
                <a:lnTo>
                  <a:pt x="19151" y="21882"/>
                </a:lnTo>
                <a:lnTo>
                  <a:pt x="20281" y="12763"/>
                </a:lnTo>
                <a:lnTo>
                  <a:pt x="51520" y="12763"/>
                </a:lnTo>
                <a:lnTo>
                  <a:pt x="46228" y="6019"/>
                </a:lnTo>
                <a:lnTo>
                  <a:pt x="38429" y="1563"/>
                </a:lnTo>
                <a:lnTo>
                  <a:pt x="28968" y="0"/>
                </a:lnTo>
                <a:close/>
              </a:path>
              <a:path w="54609" h="60325">
                <a:moveTo>
                  <a:pt x="38303" y="36360"/>
                </a:moveTo>
                <a:lnTo>
                  <a:pt x="37744" y="41719"/>
                </a:lnTo>
                <a:lnTo>
                  <a:pt x="34772" y="46418"/>
                </a:lnTo>
                <a:lnTo>
                  <a:pt x="51701" y="46418"/>
                </a:lnTo>
                <a:lnTo>
                  <a:pt x="54267" y="37274"/>
                </a:lnTo>
                <a:lnTo>
                  <a:pt x="38303" y="36360"/>
                </a:lnTo>
                <a:close/>
              </a:path>
              <a:path w="54609" h="60325">
                <a:moveTo>
                  <a:pt x="51520" y="12763"/>
                </a:moveTo>
                <a:lnTo>
                  <a:pt x="35585" y="12763"/>
                </a:lnTo>
                <a:lnTo>
                  <a:pt x="38303" y="17907"/>
                </a:lnTo>
                <a:lnTo>
                  <a:pt x="38303" y="23152"/>
                </a:lnTo>
                <a:lnTo>
                  <a:pt x="54267" y="22212"/>
                </a:lnTo>
                <a:lnTo>
                  <a:pt x="51721" y="13019"/>
                </a:lnTo>
                <a:lnTo>
                  <a:pt x="51520" y="127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230897" y="4008039"/>
            <a:ext cx="55880" cy="60325"/>
          </a:xfrm>
          <a:custGeom>
            <a:avLst/>
            <a:gdLst/>
            <a:ahLst/>
            <a:cxnLst/>
            <a:rect l="l" t="t" r="r" b="b"/>
            <a:pathLst>
              <a:path w="55880" h="60325">
                <a:moveTo>
                  <a:pt x="36271" y="0"/>
                </a:moveTo>
                <a:lnTo>
                  <a:pt x="28155" y="0"/>
                </a:lnTo>
                <a:lnTo>
                  <a:pt x="16159" y="2422"/>
                </a:lnTo>
                <a:lnTo>
                  <a:pt x="7324" y="9034"/>
                </a:lnTo>
                <a:lnTo>
                  <a:pt x="1866" y="18854"/>
                </a:lnTo>
                <a:lnTo>
                  <a:pt x="0" y="30899"/>
                </a:lnTo>
                <a:lnTo>
                  <a:pt x="2034" y="42729"/>
                </a:lnTo>
                <a:lnTo>
                  <a:pt x="7812" y="51990"/>
                </a:lnTo>
                <a:lnTo>
                  <a:pt x="16839" y="58027"/>
                </a:lnTo>
                <a:lnTo>
                  <a:pt x="28625" y="60185"/>
                </a:lnTo>
                <a:lnTo>
                  <a:pt x="41006" y="57469"/>
                </a:lnTo>
                <a:lnTo>
                  <a:pt x="49137" y="51279"/>
                </a:lnTo>
                <a:lnTo>
                  <a:pt x="51180" y="48196"/>
                </a:lnTo>
                <a:lnTo>
                  <a:pt x="21894" y="48196"/>
                </a:lnTo>
                <a:lnTo>
                  <a:pt x="18066" y="42729"/>
                </a:lnTo>
                <a:lnTo>
                  <a:pt x="18008" y="35801"/>
                </a:lnTo>
                <a:lnTo>
                  <a:pt x="18148" y="32956"/>
                </a:lnTo>
                <a:lnTo>
                  <a:pt x="55295" y="32956"/>
                </a:lnTo>
                <a:lnTo>
                  <a:pt x="55422" y="25082"/>
                </a:lnTo>
                <a:lnTo>
                  <a:pt x="55104" y="23025"/>
                </a:lnTo>
                <a:lnTo>
                  <a:pt x="18008" y="23025"/>
                </a:lnTo>
                <a:lnTo>
                  <a:pt x="18580" y="16421"/>
                </a:lnTo>
                <a:lnTo>
                  <a:pt x="21450" y="10921"/>
                </a:lnTo>
                <a:lnTo>
                  <a:pt x="49848" y="10921"/>
                </a:lnTo>
                <a:lnTo>
                  <a:pt x="44589" y="3644"/>
                </a:lnTo>
                <a:lnTo>
                  <a:pt x="36271" y="0"/>
                </a:lnTo>
                <a:close/>
              </a:path>
              <a:path w="55880" h="60325">
                <a:moveTo>
                  <a:pt x="39458" y="39090"/>
                </a:moveTo>
                <a:lnTo>
                  <a:pt x="39336" y="44551"/>
                </a:lnTo>
                <a:lnTo>
                  <a:pt x="34315" y="48196"/>
                </a:lnTo>
                <a:lnTo>
                  <a:pt x="51180" y="48196"/>
                </a:lnTo>
                <a:lnTo>
                  <a:pt x="53594" y="44551"/>
                </a:lnTo>
                <a:lnTo>
                  <a:pt x="54952" y="40220"/>
                </a:lnTo>
                <a:lnTo>
                  <a:pt x="39458" y="39090"/>
                </a:lnTo>
                <a:close/>
              </a:path>
              <a:path w="55880" h="60325">
                <a:moveTo>
                  <a:pt x="49848" y="10921"/>
                </a:moveTo>
                <a:lnTo>
                  <a:pt x="36156" y="10921"/>
                </a:lnTo>
                <a:lnTo>
                  <a:pt x="38201" y="16776"/>
                </a:lnTo>
                <a:lnTo>
                  <a:pt x="38544" y="23025"/>
                </a:lnTo>
                <a:lnTo>
                  <a:pt x="55104" y="23025"/>
                </a:lnTo>
                <a:lnTo>
                  <a:pt x="54152" y="16878"/>
                </a:lnTo>
                <a:lnTo>
                  <a:pt x="49848" y="109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328005" y="4008028"/>
            <a:ext cx="55880" cy="60325"/>
          </a:xfrm>
          <a:custGeom>
            <a:avLst/>
            <a:gdLst/>
            <a:ahLst/>
            <a:cxnLst/>
            <a:rect l="l" t="t" r="r" b="b"/>
            <a:pathLst>
              <a:path w="55880" h="60325">
                <a:moveTo>
                  <a:pt x="27482" y="0"/>
                </a:moveTo>
                <a:lnTo>
                  <a:pt x="15735" y="2313"/>
                </a:lnTo>
                <a:lnTo>
                  <a:pt x="7116" y="8669"/>
                </a:lnTo>
                <a:lnTo>
                  <a:pt x="1809" y="18189"/>
                </a:lnTo>
                <a:lnTo>
                  <a:pt x="0" y="29997"/>
                </a:lnTo>
                <a:lnTo>
                  <a:pt x="1793" y="41788"/>
                </a:lnTo>
                <a:lnTo>
                  <a:pt x="7073" y="51384"/>
                </a:lnTo>
                <a:lnTo>
                  <a:pt x="15687" y="57836"/>
                </a:lnTo>
                <a:lnTo>
                  <a:pt x="27482" y="60197"/>
                </a:lnTo>
                <a:lnTo>
                  <a:pt x="39058" y="57889"/>
                </a:lnTo>
                <a:lnTo>
                  <a:pt x="47856" y="51573"/>
                </a:lnTo>
                <a:lnTo>
                  <a:pt x="49364" y="49034"/>
                </a:lnTo>
                <a:lnTo>
                  <a:pt x="17907" y="49034"/>
                </a:lnTo>
                <a:lnTo>
                  <a:pt x="18008" y="21666"/>
                </a:lnTo>
                <a:lnTo>
                  <a:pt x="18605" y="11074"/>
                </a:lnTo>
                <a:lnTo>
                  <a:pt x="49468" y="11074"/>
                </a:lnTo>
                <a:lnTo>
                  <a:pt x="48252" y="8867"/>
                </a:lnTo>
                <a:lnTo>
                  <a:pt x="39502" y="2370"/>
                </a:lnTo>
                <a:lnTo>
                  <a:pt x="27482" y="0"/>
                </a:lnTo>
                <a:close/>
              </a:path>
              <a:path w="55880" h="60325">
                <a:moveTo>
                  <a:pt x="49468" y="11074"/>
                </a:moveTo>
                <a:lnTo>
                  <a:pt x="31483" y="11074"/>
                </a:lnTo>
                <a:lnTo>
                  <a:pt x="34226" y="12547"/>
                </a:lnTo>
                <a:lnTo>
                  <a:pt x="35572" y="16306"/>
                </a:lnTo>
                <a:lnTo>
                  <a:pt x="37185" y="20637"/>
                </a:lnTo>
                <a:lnTo>
                  <a:pt x="37401" y="26136"/>
                </a:lnTo>
                <a:lnTo>
                  <a:pt x="37401" y="37591"/>
                </a:lnTo>
                <a:lnTo>
                  <a:pt x="36931" y="49034"/>
                </a:lnTo>
                <a:lnTo>
                  <a:pt x="49364" y="49034"/>
                </a:lnTo>
                <a:lnTo>
                  <a:pt x="53450" y="42158"/>
                </a:lnTo>
                <a:lnTo>
                  <a:pt x="55410" y="30556"/>
                </a:lnTo>
                <a:lnTo>
                  <a:pt x="53598" y="18570"/>
                </a:lnTo>
                <a:lnTo>
                  <a:pt x="49468" y="11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392783" y="4008032"/>
            <a:ext cx="50165" cy="59055"/>
          </a:xfrm>
          <a:custGeom>
            <a:avLst/>
            <a:gdLst/>
            <a:ahLst/>
            <a:cxnLst/>
            <a:rect l="l" t="t" r="r" b="b"/>
            <a:pathLst>
              <a:path w="50165" h="59054">
                <a:moveTo>
                  <a:pt x="15862" y="1143"/>
                </a:moveTo>
                <a:lnTo>
                  <a:pt x="0" y="1143"/>
                </a:lnTo>
                <a:lnTo>
                  <a:pt x="0" y="59055"/>
                </a:lnTo>
                <a:lnTo>
                  <a:pt x="16776" y="59055"/>
                </a:lnTo>
                <a:lnTo>
                  <a:pt x="16776" y="24282"/>
                </a:lnTo>
                <a:lnTo>
                  <a:pt x="17005" y="20993"/>
                </a:lnTo>
                <a:lnTo>
                  <a:pt x="20053" y="15036"/>
                </a:lnTo>
                <a:lnTo>
                  <a:pt x="22809" y="13347"/>
                </a:lnTo>
                <a:lnTo>
                  <a:pt x="50164" y="13347"/>
                </a:lnTo>
                <a:lnTo>
                  <a:pt x="50164" y="10934"/>
                </a:lnTo>
                <a:lnTo>
                  <a:pt x="15862" y="10934"/>
                </a:lnTo>
                <a:lnTo>
                  <a:pt x="15862" y="1143"/>
                </a:lnTo>
                <a:close/>
              </a:path>
              <a:path w="50165" h="59054">
                <a:moveTo>
                  <a:pt x="50164" y="13347"/>
                </a:moveTo>
                <a:lnTo>
                  <a:pt x="34213" y="13347"/>
                </a:lnTo>
                <a:lnTo>
                  <a:pt x="33519" y="20993"/>
                </a:lnTo>
                <a:lnTo>
                  <a:pt x="33426" y="59055"/>
                </a:lnTo>
                <a:lnTo>
                  <a:pt x="50164" y="59055"/>
                </a:lnTo>
                <a:lnTo>
                  <a:pt x="50164" y="13347"/>
                </a:lnTo>
                <a:close/>
              </a:path>
              <a:path w="50165" h="59054">
                <a:moveTo>
                  <a:pt x="38201" y="0"/>
                </a:moveTo>
                <a:lnTo>
                  <a:pt x="24295" y="0"/>
                </a:lnTo>
                <a:lnTo>
                  <a:pt x="19494" y="3530"/>
                </a:lnTo>
                <a:lnTo>
                  <a:pt x="16078" y="10934"/>
                </a:lnTo>
                <a:lnTo>
                  <a:pt x="50164" y="10934"/>
                </a:lnTo>
                <a:lnTo>
                  <a:pt x="50164" y="10718"/>
                </a:lnTo>
                <a:lnTo>
                  <a:pt x="43573" y="1714"/>
                </a:lnTo>
                <a:lnTo>
                  <a:pt x="38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491143" y="3988888"/>
            <a:ext cx="85725" cy="78740"/>
          </a:xfrm>
          <a:custGeom>
            <a:avLst/>
            <a:gdLst/>
            <a:ahLst/>
            <a:cxnLst/>
            <a:rect l="l" t="t" r="r" b="b"/>
            <a:pathLst>
              <a:path w="85725" h="78739">
                <a:moveTo>
                  <a:pt x="28625" y="0"/>
                </a:moveTo>
                <a:lnTo>
                  <a:pt x="0" y="0"/>
                </a:lnTo>
                <a:lnTo>
                  <a:pt x="0" y="78193"/>
                </a:lnTo>
                <a:lnTo>
                  <a:pt x="15392" y="78193"/>
                </a:lnTo>
                <a:lnTo>
                  <a:pt x="15392" y="14465"/>
                </a:lnTo>
                <a:lnTo>
                  <a:pt x="32848" y="14465"/>
                </a:lnTo>
                <a:lnTo>
                  <a:pt x="28625" y="0"/>
                </a:lnTo>
                <a:close/>
              </a:path>
              <a:path w="85725" h="78739">
                <a:moveTo>
                  <a:pt x="32848" y="14465"/>
                </a:moveTo>
                <a:lnTo>
                  <a:pt x="15646" y="14465"/>
                </a:lnTo>
                <a:lnTo>
                  <a:pt x="34670" y="78193"/>
                </a:lnTo>
                <a:lnTo>
                  <a:pt x="47205" y="78193"/>
                </a:lnTo>
                <a:lnTo>
                  <a:pt x="56731" y="46850"/>
                </a:lnTo>
                <a:lnTo>
                  <a:pt x="42303" y="46850"/>
                </a:lnTo>
                <a:lnTo>
                  <a:pt x="32848" y="14465"/>
                </a:lnTo>
                <a:close/>
              </a:path>
              <a:path w="85725" h="78739">
                <a:moveTo>
                  <a:pt x="85293" y="14465"/>
                </a:moveTo>
                <a:lnTo>
                  <a:pt x="67055" y="14465"/>
                </a:lnTo>
                <a:lnTo>
                  <a:pt x="67055" y="78193"/>
                </a:lnTo>
                <a:lnTo>
                  <a:pt x="85293" y="78193"/>
                </a:lnTo>
                <a:lnTo>
                  <a:pt x="85293" y="14465"/>
                </a:lnTo>
                <a:close/>
              </a:path>
              <a:path w="85725" h="78739">
                <a:moveTo>
                  <a:pt x="85293" y="0"/>
                </a:moveTo>
                <a:lnTo>
                  <a:pt x="56654" y="0"/>
                </a:lnTo>
                <a:lnTo>
                  <a:pt x="42303" y="46850"/>
                </a:lnTo>
                <a:lnTo>
                  <a:pt x="56731" y="46850"/>
                </a:lnTo>
                <a:lnTo>
                  <a:pt x="66573" y="14465"/>
                </a:lnTo>
                <a:lnTo>
                  <a:pt x="85293" y="14465"/>
                </a:lnTo>
                <a:lnTo>
                  <a:pt x="852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587713" y="4008039"/>
            <a:ext cx="55880" cy="60325"/>
          </a:xfrm>
          <a:custGeom>
            <a:avLst/>
            <a:gdLst/>
            <a:ahLst/>
            <a:cxnLst/>
            <a:rect l="l" t="t" r="r" b="b"/>
            <a:pathLst>
              <a:path w="55880" h="60325">
                <a:moveTo>
                  <a:pt x="36271" y="0"/>
                </a:moveTo>
                <a:lnTo>
                  <a:pt x="28155" y="0"/>
                </a:lnTo>
                <a:lnTo>
                  <a:pt x="16159" y="2422"/>
                </a:lnTo>
                <a:lnTo>
                  <a:pt x="7324" y="9034"/>
                </a:lnTo>
                <a:lnTo>
                  <a:pt x="1866" y="18854"/>
                </a:lnTo>
                <a:lnTo>
                  <a:pt x="0" y="30899"/>
                </a:lnTo>
                <a:lnTo>
                  <a:pt x="2034" y="42729"/>
                </a:lnTo>
                <a:lnTo>
                  <a:pt x="7812" y="51990"/>
                </a:lnTo>
                <a:lnTo>
                  <a:pt x="16839" y="58027"/>
                </a:lnTo>
                <a:lnTo>
                  <a:pt x="28625" y="60185"/>
                </a:lnTo>
                <a:lnTo>
                  <a:pt x="41006" y="57469"/>
                </a:lnTo>
                <a:lnTo>
                  <a:pt x="49137" y="51279"/>
                </a:lnTo>
                <a:lnTo>
                  <a:pt x="51180" y="48196"/>
                </a:lnTo>
                <a:lnTo>
                  <a:pt x="21894" y="48196"/>
                </a:lnTo>
                <a:lnTo>
                  <a:pt x="18066" y="42729"/>
                </a:lnTo>
                <a:lnTo>
                  <a:pt x="18008" y="35801"/>
                </a:lnTo>
                <a:lnTo>
                  <a:pt x="18135" y="32956"/>
                </a:lnTo>
                <a:lnTo>
                  <a:pt x="55295" y="32956"/>
                </a:lnTo>
                <a:lnTo>
                  <a:pt x="55410" y="25082"/>
                </a:lnTo>
                <a:lnTo>
                  <a:pt x="55094" y="23025"/>
                </a:lnTo>
                <a:lnTo>
                  <a:pt x="18008" y="23025"/>
                </a:lnTo>
                <a:lnTo>
                  <a:pt x="18580" y="16421"/>
                </a:lnTo>
                <a:lnTo>
                  <a:pt x="21450" y="10921"/>
                </a:lnTo>
                <a:lnTo>
                  <a:pt x="49848" y="10921"/>
                </a:lnTo>
                <a:lnTo>
                  <a:pt x="44589" y="3644"/>
                </a:lnTo>
                <a:lnTo>
                  <a:pt x="36271" y="0"/>
                </a:lnTo>
                <a:close/>
              </a:path>
              <a:path w="55880" h="60325">
                <a:moveTo>
                  <a:pt x="39458" y="39090"/>
                </a:moveTo>
                <a:lnTo>
                  <a:pt x="39336" y="44551"/>
                </a:lnTo>
                <a:lnTo>
                  <a:pt x="34315" y="48196"/>
                </a:lnTo>
                <a:lnTo>
                  <a:pt x="51180" y="48196"/>
                </a:lnTo>
                <a:lnTo>
                  <a:pt x="53594" y="44551"/>
                </a:lnTo>
                <a:lnTo>
                  <a:pt x="54952" y="40220"/>
                </a:lnTo>
                <a:lnTo>
                  <a:pt x="39458" y="39090"/>
                </a:lnTo>
                <a:close/>
              </a:path>
              <a:path w="55880" h="60325">
                <a:moveTo>
                  <a:pt x="49848" y="10921"/>
                </a:moveTo>
                <a:lnTo>
                  <a:pt x="36156" y="10921"/>
                </a:lnTo>
                <a:lnTo>
                  <a:pt x="38201" y="16776"/>
                </a:lnTo>
                <a:lnTo>
                  <a:pt x="38544" y="23025"/>
                </a:lnTo>
                <a:lnTo>
                  <a:pt x="55094" y="23025"/>
                </a:lnTo>
                <a:lnTo>
                  <a:pt x="54152" y="16878"/>
                </a:lnTo>
                <a:lnTo>
                  <a:pt x="49848" y="109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652699" y="4008032"/>
            <a:ext cx="50165" cy="59055"/>
          </a:xfrm>
          <a:custGeom>
            <a:avLst/>
            <a:gdLst/>
            <a:ahLst/>
            <a:cxnLst/>
            <a:rect l="l" t="t" r="r" b="b"/>
            <a:pathLst>
              <a:path w="50164" h="59054">
                <a:moveTo>
                  <a:pt x="15875" y="1143"/>
                </a:moveTo>
                <a:lnTo>
                  <a:pt x="0" y="1143"/>
                </a:lnTo>
                <a:lnTo>
                  <a:pt x="0" y="59055"/>
                </a:lnTo>
                <a:lnTo>
                  <a:pt x="16776" y="59055"/>
                </a:lnTo>
                <a:lnTo>
                  <a:pt x="16776" y="24282"/>
                </a:lnTo>
                <a:lnTo>
                  <a:pt x="17005" y="20993"/>
                </a:lnTo>
                <a:lnTo>
                  <a:pt x="20066" y="15036"/>
                </a:lnTo>
                <a:lnTo>
                  <a:pt x="22821" y="13347"/>
                </a:lnTo>
                <a:lnTo>
                  <a:pt x="50177" y="13347"/>
                </a:lnTo>
                <a:lnTo>
                  <a:pt x="50177" y="10934"/>
                </a:lnTo>
                <a:lnTo>
                  <a:pt x="15875" y="10934"/>
                </a:lnTo>
                <a:lnTo>
                  <a:pt x="15875" y="1143"/>
                </a:lnTo>
                <a:close/>
              </a:path>
              <a:path w="50164" h="59054">
                <a:moveTo>
                  <a:pt x="50177" y="13347"/>
                </a:moveTo>
                <a:lnTo>
                  <a:pt x="34226" y="13347"/>
                </a:lnTo>
                <a:lnTo>
                  <a:pt x="33532" y="20993"/>
                </a:lnTo>
                <a:lnTo>
                  <a:pt x="33439" y="59055"/>
                </a:lnTo>
                <a:lnTo>
                  <a:pt x="50177" y="59055"/>
                </a:lnTo>
                <a:lnTo>
                  <a:pt x="50177" y="13347"/>
                </a:lnTo>
                <a:close/>
              </a:path>
              <a:path w="50164" h="59054">
                <a:moveTo>
                  <a:pt x="38201" y="0"/>
                </a:moveTo>
                <a:lnTo>
                  <a:pt x="24307" y="0"/>
                </a:lnTo>
                <a:lnTo>
                  <a:pt x="19494" y="3530"/>
                </a:lnTo>
                <a:lnTo>
                  <a:pt x="16103" y="10934"/>
                </a:lnTo>
                <a:lnTo>
                  <a:pt x="50177" y="10934"/>
                </a:lnTo>
                <a:lnTo>
                  <a:pt x="50177" y="10718"/>
                </a:lnTo>
                <a:lnTo>
                  <a:pt x="43586" y="1714"/>
                </a:lnTo>
                <a:lnTo>
                  <a:pt x="38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709712" y="3990925"/>
            <a:ext cx="40005" cy="77470"/>
          </a:xfrm>
          <a:custGeom>
            <a:avLst/>
            <a:gdLst/>
            <a:ahLst/>
            <a:cxnLst/>
            <a:rect l="l" t="t" r="r" b="b"/>
            <a:pathLst>
              <a:path w="40005" h="77470">
                <a:moveTo>
                  <a:pt x="26225" y="31457"/>
                </a:moveTo>
                <a:lnTo>
                  <a:pt x="9436" y="31457"/>
                </a:lnTo>
                <a:lnTo>
                  <a:pt x="9436" y="69659"/>
                </a:lnTo>
                <a:lnTo>
                  <a:pt x="14122" y="73545"/>
                </a:lnTo>
                <a:lnTo>
                  <a:pt x="17907" y="76644"/>
                </a:lnTo>
                <a:lnTo>
                  <a:pt x="24295" y="77292"/>
                </a:lnTo>
                <a:lnTo>
                  <a:pt x="32156" y="77292"/>
                </a:lnTo>
                <a:lnTo>
                  <a:pt x="35229" y="76733"/>
                </a:lnTo>
                <a:lnTo>
                  <a:pt x="38417" y="76288"/>
                </a:lnTo>
                <a:lnTo>
                  <a:pt x="39560" y="76047"/>
                </a:lnTo>
                <a:lnTo>
                  <a:pt x="39560" y="63969"/>
                </a:lnTo>
                <a:lnTo>
                  <a:pt x="26225" y="63969"/>
                </a:lnTo>
                <a:lnTo>
                  <a:pt x="26225" y="31457"/>
                </a:lnTo>
                <a:close/>
              </a:path>
              <a:path w="40005" h="77470">
                <a:moveTo>
                  <a:pt x="39560" y="63398"/>
                </a:moveTo>
                <a:lnTo>
                  <a:pt x="26225" y="63969"/>
                </a:lnTo>
                <a:lnTo>
                  <a:pt x="39560" y="63969"/>
                </a:lnTo>
                <a:lnTo>
                  <a:pt x="39560" y="63398"/>
                </a:lnTo>
                <a:close/>
              </a:path>
              <a:path w="40005" h="77470">
                <a:moveTo>
                  <a:pt x="38646" y="18148"/>
                </a:moveTo>
                <a:lnTo>
                  <a:pt x="0" y="18148"/>
                </a:lnTo>
                <a:lnTo>
                  <a:pt x="0" y="31457"/>
                </a:lnTo>
                <a:lnTo>
                  <a:pt x="38646" y="31457"/>
                </a:lnTo>
                <a:lnTo>
                  <a:pt x="38646" y="18148"/>
                </a:lnTo>
                <a:close/>
              </a:path>
              <a:path w="40005" h="77470">
                <a:moveTo>
                  <a:pt x="26225" y="0"/>
                </a:moveTo>
                <a:lnTo>
                  <a:pt x="11620" y="1155"/>
                </a:lnTo>
                <a:lnTo>
                  <a:pt x="10147" y="18148"/>
                </a:lnTo>
                <a:lnTo>
                  <a:pt x="26225" y="18148"/>
                </a:lnTo>
                <a:lnTo>
                  <a:pt x="26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756445" y="4008030"/>
            <a:ext cx="54610" cy="60325"/>
          </a:xfrm>
          <a:custGeom>
            <a:avLst/>
            <a:gdLst/>
            <a:ahLst/>
            <a:cxnLst/>
            <a:rect l="l" t="t" r="r" b="b"/>
            <a:pathLst>
              <a:path w="54610" h="60325">
                <a:moveTo>
                  <a:pt x="53492" y="11175"/>
                </a:moveTo>
                <a:lnTo>
                  <a:pt x="30111" y="11175"/>
                </a:lnTo>
                <a:lnTo>
                  <a:pt x="32956" y="11988"/>
                </a:lnTo>
                <a:lnTo>
                  <a:pt x="36156" y="16090"/>
                </a:lnTo>
                <a:lnTo>
                  <a:pt x="36000" y="18110"/>
                </a:lnTo>
                <a:lnTo>
                  <a:pt x="35928" y="22910"/>
                </a:lnTo>
                <a:lnTo>
                  <a:pt x="28841" y="23609"/>
                </a:lnTo>
                <a:lnTo>
                  <a:pt x="19621" y="24041"/>
                </a:lnTo>
                <a:lnTo>
                  <a:pt x="5372" y="29425"/>
                </a:lnTo>
                <a:lnTo>
                  <a:pt x="0" y="35229"/>
                </a:lnTo>
                <a:lnTo>
                  <a:pt x="0" y="54736"/>
                </a:lnTo>
                <a:lnTo>
                  <a:pt x="8001" y="60197"/>
                </a:lnTo>
                <a:lnTo>
                  <a:pt x="26924" y="60197"/>
                </a:lnTo>
                <a:lnTo>
                  <a:pt x="31915" y="56908"/>
                </a:lnTo>
                <a:lnTo>
                  <a:pt x="36728" y="50050"/>
                </a:lnTo>
                <a:lnTo>
                  <a:pt x="53022" y="50050"/>
                </a:lnTo>
                <a:lnTo>
                  <a:pt x="53022" y="49580"/>
                </a:lnTo>
                <a:lnTo>
                  <a:pt x="20523" y="49580"/>
                </a:lnTo>
                <a:lnTo>
                  <a:pt x="17792" y="46520"/>
                </a:lnTo>
                <a:lnTo>
                  <a:pt x="17792" y="33527"/>
                </a:lnTo>
                <a:lnTo>
                  <a:pt x="29540" y="32042"/>
                </a:lnTo>
                <a:lnTo>
                  <a:pt x="35928" y="31356"/>
                </a:lnTo>
                <a:lnTo>
                  <a:pt x="53022" y="31356"/>
                </a:lnTo>
                <a:lnTo>
                  <a:pt x="53053" y="16090"/>
                </a:lnTo>
                <a:lnTo>
                  <a:pt x="53492" y="11175"/>
                </a:lnTo>
                <a:close/>
              </a:path>
              <a:path w="54610" h="60325">
                <a:moveTo>
                  <a:pt x="53022" y="50050"/>
                </a:moveTo>
                <a:lnTo>
                  <a:pt x="36728" y="50050"/>
                </a:lnTo>
                <a:lnTo>
                  <a:pt x="36625" y="53327"/>
                </a:lnTo>
                <a:lnTo>
                  <a:pt x="36842" y="56083"/>
                </a:lnTo>
                <a:lnTo>
                  <a:pt x="37503" y="59054"/>
                </a:lnTo>
                <a:lnTo>
                  <a:pt x="54165" y="59054"/>
                </a:lnTo>
                <a:lnTo>
                  <a:pt x="53238" y="56210"/>
                </a:lnTo>
                <a:lnTo>
                  <a:pt x="53128" y="54736"/>
                </a:lnTo>
                <a:lnTo>
                  <a:pt x="53022" y="50050"/>
                </a:lnTo>
                <a:close/>
              </a:path>
              <a:path w="54610" h="60325">
                <a:moveTo>
                  <a:pt x="53022" y="31356"/>
                </a:moveTo>
                <a:lnTo>
                  <a:pt x="35928" y="31356"/>
                </a:lnTo>
                <a:lnTo>
                  <a:pt x="36029" y="41160"/>
                </a:lnTo>
                <a:lnTo>
                  <a:pt x="31699" y="47764"/>
                </a:lnTo>
                <a:lnTo>
                  <a:pt x="28625" y="49580"/>
                </a:lnTo>
                <a:lnTo>
                  <a:pt x="53022" y="49580"/>
                </a:lnTo>
                <a:lnTo>
                  <a:pt x="53022" y="31356"/>
                </a:lnTo>
                <a:close/>
              </a:path>
              <a:path w="54610" h="60325">
                <a:moveTo>
                  <a:pt x="35229" y="0"/>
                </a:moveTo>
                <a:lnTo>
                  <a:pt x="29324" y="0"/>
                </a:lnTo>
                <a:lnTo>
                  <a:pt x="20093" y="859"/>
                </a:lnTo>
                <a:lnTo>
                  <a:pt x="11571" y="3802"/>
                </a:lnTo>
                <a:lnTo>
                  <a:pt x="5023" y="9370"/>
                </a:lnTo>
                <a:lnTo>
                  <a:pt x="1714" y="18110"/>
                </a:lnTo>
                <a:lnTo>
                  <a:pt x="17576" y="19583"/>
                </a:lnTo>
                <a:lnTo>
                  <a:pt x="17576" y="13906"/>
                </a:lnTo>
                <a:lnTo>
                  <a:pt x="22237" y="11175"/>
                </a:lnTo>
                <a:lnTo>
                  <a:pt x="53492" y="11175"/>
                </a:lnTo>
                <a:lnTo>
                  <a:pt x="53594" y="10045"/>
                </a:lnTo>
                <a:lnTo>
                  <a:pt x="47650" y="5245"/>
                </a:lnTo>
                <a:lnTo>
                  <a:pt x="42976" y="1384"/>
                </a:lnTo>
                <a:lnTo>
                  <a:pt x="35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829803" y="3988879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193"/>
                </a:lnTo>
              </a:path>
            </a:pathLst>
          </a:custGeom>
          <a:ln w="167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896681" y="3988892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193"/>
                </a:lnTo>
              </a:path>
            </a:pathLst>
          </a:custGeom>
          <a:ln w="1823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929555" y="3988879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193"/>
                </a:lnTo>
              </a:path>
            </a:pathLst>
          </a:custGeom>
          <a:ln w="167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959755" y="3988879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193"/>
                </a:lnTo>
              </a:path>
            </a:pathLst>
          </a:custGeom>
          <a:ln w="167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981014" y="4008032"/>
            <a:ext cx="50165" cy="59055"/>
          </a:xfrm>
          <a:custGeom>
            <a:avLst/>
            <a:gdLst/>
            <a:ahLst/>
            <a:cxnLst/>
            <a:rect l="l" t="t" r="r" b="b"/>
            <a:pathLst>
              <a:path w="50164" h="59054">
                <a:moveTo>
                  <a:pt x="15862" y="1143"/>
                </a:moveTo>
                <a:lnTo>
                  <a:pt x="0" y="1143"/>
                </a:lnTo>
                <a:lnTo>
                  <a:pt x="0" y="59055"/>
                </a:lnTo>
                <a:lnTo>
                  <a:pt x="16776" y="59055"/>
                </a:lnTo>
                <a:lnTo>
                  <a:pt x="16776" y="24282"/>
                </a:lnTo>
                <a:lnTo>
                  <a:pt x="17005" y="20993"/>
                </a:lnTo>
                <a:lnTo>
                  <a:pt x="20065" y="15036"/>
                </a:lnTo>
                <a:lnTo>
                  <a:pt x="22821" y="13347"/>
                </a:lnTo>
                <a:lnTo>
                  <a:pt x="50177" y="13347"/>
                </a:lnTo>
                <a:lnTo>
                  <a:pt x="50177" y="10934"/>
                </a:lnTo>
                <a:lnTo>
                  <a:pt x="15862" y="10934"/>
                </a:lnTo>
                <a:lnTo>
                  <a:pt x="15862" y="1143"/>
                </a:lnTo>
                <a:close/>
              </a:path>
              <a:path w="50164" h="59054">
                <a:moveTo>
                  <a:pt x="50177" y="13347"/>
                </a:moveTo>
                <a:lnTo>
                  <a:pt x="34226" y="13347"/>
                </a:lnTo>
                <a:lnTo>
                  <a:pt x="33521" y="20993"/>
                </a:lnTo>
                <a:lnTo>
                  <a:pt x="33426" y="59055"/>
                </a:lnTo>
                <a:lnTo>
                  <a:pt x="50177" y="59055"/>
                </a:lnTo>
                <a:lnTo>
                  <a:pt x="50177" y="13347"/>
                </a:lnTo>
                <a:close/>
              </a:path>
              <a:path w="50164" h="59054">
                <a:moveTo>
                  <a:pt x="38201" y="0"/>
                </a:moveTo>
                <a:lnTo>
                  <a:pt x="24307" y="0"/>
                </a:lnTo>
                <a:lnTo>
                  <a:pt x="19494" y="3530"/>
                </a:lnTo>
                <a:lnTo>
                  <a:pt x="16103" y="10934"/>
                </a:lnTo>
                <a:lnTo>
                  <a:pt x="50177" y="10934"/>
                </a:lnTo>
                <a:lnTo>
                  <a:pt x="50177" y="10718"/>
                </a:lnTo>
                <a:lnTo>
                  <a:pt x="43586" y="1714"/>
                </a:lnTo>
                <a:lnTo>
                  <a:pt x="38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2040323" y="4008039"/>
            <a:ext cx="55880" cy="60325"/>
          </a:xfrm>
          <a:custGeom>
            <a:avLst/>
            <a:gdLst/>
            <a:ahLst/>
            <a:cxnLst/>
            <a:rect l="l" t="t" r="r" b="b"/>
            <a:pathLst>
              <a:path w="55880" h="60325">
                <a:moveTo>
                  <a:pt x="36271" y="0"/>
                </a:moveTo>
                <a:lnTo>
                  <a:pt x="28155" y="0"/>
                </a:lnTo>
                <a:lnTo>
                  <a:pt x="16159" y="2422"/>
                </a:lnTo>
                <a:lnTo>
                  <a:pt x="7324" y="9034"/>
                </a:lnTo>
                <a:lnTo>
                  <a:pt x="1866" y="18854"/>
                </a:lnTo>
                <a:lnTo>
                  <a:pt x="0" y="30899"/>
                </a:lnTo>
                <a:lnTo>
                  <a:pt x="2034" y="42729"/>
                </a:lnTo>
                <a:lnTo>
                  <a:pt x="7812" y="51990"/>
                </a:lnTo>
                <a:lnTo>
                  <a:pt x="16839" y="58027"/>
                </a:lnTo>
                <a:lnTo>
                  <a:pt x="28625" y="60185"/>
                </a:lnTo>
                <a:lnTo>
                  <a:pt x="41004" y="57469"/>
                </a:lnTo>
                <a:lnTo>
                  <a:pt x="49131" y="51279"/>
                </a:lnTo>
                <a:lnTo>
                  <a:pt x="51171" y="48196"/>
                </a:lnTo>
                <a:lnTo>
                  <a:pt x="21894" y="48196"/>
                </a:lnTo>
                <a:lnTo>
                  <a:pt x="18066" y="42729"/>
                </a:lnTo>
                <a:lnTo>
                  <a:pt x="18008" y="35801"/>
                </a:lnTo>
                <a:lnTo>
                  <a:pt x="18135" y="32956"/>
                </a:lnTo>
                <a:lnTo>
                  <a:pt x="55295" y="32956"/>
                </a:lnTo>
                <a:lnTo>
                  <a:pt x="55422" y="25082"/>
                </a:lnTo>
                <a:lnTo>
                  <a:pt x="55104" y="23025"/>
                </a:lnTo>
                <a:lnTo>
                  <a:pt x="18008" y="23025"/>
                </a:lnTo>
                <a:lnTo>
                  <a:pt x="18580" y="16421"/>
                </a:lnTo>
                <a:lnTo>
                  <a:pt x="21450" y="10921"/>
                </a:lnTo>
                <a:lnTo>
                  <a:pt x="49842" y="10921"/>
                </a:lnTo>
                <a:lnTo>
                  <a:pt x="44576" y="3644"/>
                </a:lnTo>
                <a:lnTo>
                  <a:pt x="36271" y="0"/>
                </a:lnTo>
                <a:close/>
              </a:path>
              <a:path w="55880" h="60325">
                <a:moveTo>
                  <a:pt x="39458" y="39090"/>
                </a:moveTo>
                <a:lnTo>
                  <a:pt x="39336" y="44551"/>
                </a:lnTo>
                <a:lnTo>
                  <a:pt x="34315" y="48196"/>
                </a:lnTo>
                <a:lnTo>
                  <a:pt x="51171" y="48196"/>
                </a:lnTo>
                <a:lnTo>
                  <a:pt x="53584" y="44551"/>
                </a:lnTo>
                <a:lnTo>
                  <a:pt x="54940" y="40220"/>
                </a:lnTo>
                <a:lnTo>
                  <a:pt x="39458" y="39090"/>
                </a:lnTo>
                <a:close/>
              </a:path>
              <a:path w="55880" h="60325">
                <a:moveTo>
                  <a:pt x="49842" y="10921"/>
                </a:moveTo>
                <a:lnTo>
                  <a:pt x="36156" y="10921"/>
                </a:lnTo>
                <a:lnTo>
                  <a:pt x="38201" y="16776"/>
                </a:lnTo>
                <a:lnTo>
                  <a:pt x="38544" y="23025"/>
                </a:lnTo>
                <a:lnTo>
                  <a:pt x="55104" y="23025"/>
                </a:lnTo>
                <a:lnTo>
                  <a:pt x="54152" y="16878"/>
                </a:lnTo>
                <a:lnTo>
                  <a:pt x="49842" y="109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100750" y="4008036"/>
            <a:ext cx="52705" cy="60325"/>
          </a:xfrm>
          <a:custGeom>
            <a:avLst/>
            <a:gdLst/>
            <a:ahLst/>
            <a:cxnLst/>
            <a:rect l="l" t="t" r="r" b="b"/>
            <a:pathLst>
              <a:path w="52705" h="60325">
                <a:moveTo>
                  <a:pt x="14452" y="41033"/>
                </a:moveTo>
                <a:lnTo>
                  <a:pt x="0" y="43091"/>
                </a:lnTo>
                <a:lnTo>
                  <a:pt x="3729" y="51243"/>
                </a:lnTo>
                <a:lnTo>
                  <a:pt x="9844" y="56510"/>
                </a:lnTo>
                <a:lnTo>
                  <a:pt x="17646" y="59341"/>
                </a:lnTo>
                <a:lnTo>
                  <a:pt x="26441" y="60185"/>
                </a:lnTo>
                <a:lnTo>
                  <a:pt x="32816" y="60185"/>
                </a:lnTo>
                <a:lnTo>
                  <a:pt x="39217" y="59042"/>
                </a:lnTo>
                <a:lnTo>
                  <a:pt x="44450" y="55422"/>
                </a:lnTo>
                <a:lnTo>
                  <a:pt x="49352" y="51854"/>
                </a:lnTo>
                <a:lnTo>
                  <a:pt x="50991" y="48793"/>
                </a:lnTo>
                <a:lnTo>
                  <a:pt x="21882" y="48793"/>
                </a:lnTo>
                <a:lnTo>
                  <a:pt x="15595" y="46951"/>
                </a:lnTo>
                <a:lnTo>
                  <a:pt x="14452" y="41033"/>
                </a:lnTo>
                <a:close/>
              </a:path>
              <a:path w="52705" h="60325">
                <a:moveTo>
                  <a:pt x="27012" y="0"/>
                </a:moveTo>
                <a:lnTo>
                  <a:pt x="17953" y="1026"/>
                </a:lnTo>
                <a:lnTo>
                  <a:pt x="10021" y="4352"/>
                </a:lnTo>
                <a:lnTo>
                  <a:pt x="4397" y="10351"/>
                </a:lnTo>
                <a:lnTo>
                  <a:pt x="2260" y="19392"/>
                </a:lnTo>
                <a:lnTo>
                  <a:pt x="2260" y="26657"/>
                </a:lnTo>
                <a:lnTo>
                  <a:pt x="6845" y="32613"/>
                </a:lnTo>
                <a:lnTo>
                  <a:pt x="17335" y="36258"/>
                </a:lnTo>
                <a:lnTo>
                  <a:pt x="26911" y="37947"/>
                </a:lnTo>
                <a:lnTo>
                  <a:pt x="33947" y="38760"/>
                </a:lnTo>
                <a:lnTo>
                  <a:pt x="37376" y="39433"/>
                </a:lnTo>
                <a:lnTo>
                  <a:pt x="37376" y="47650"/>
                </a:lnTo>
                <a:lnTo>
                  <a:pt x="30429" y="48793"/>
                </a:lnTo>
                <a:lnTo>
                  <a:pt x="50991" y="48793"/>
                </a:lnTo>
                <a:lnTo>
                  <a:pt x="52209" y="46520"/>
                </a:lnTo>
                <a:lnTo>
                  <a:pt x="52209" y="40462"/>
                </a:lnTo>
                <a:lnTo>
                  <a:pt x="46776" y="27120"/>
                </a:lnTo>
                <a:lnTo>
                  <a:pt x="34823" y="22413"/>
                </a:lnTo>
                <a:lnTo>
                  <a:pt x="22870" y="20572"/>
                </a:lnTo>
                <a:lnTo>
                  <a:pt x="17437" y="15824"/>
                </a:lnTo>
                <a:lnTo>
                  <a:pt x="17437" y="11633"/>
                </a:lnTo>
                <a:lnTo>
                  <a:pt x="22682" y="10718"/>
                </a:lnTo>
                <a:lnTo>
                  <a:pt x="47480" y="10718"/>
                </a:lnTo>
                <a:lnTo>
                  <a:pt x="46174" y="8224"/>
                </a:lnTo>
                <a:lnTo>
                  <a:pt x="41197" y="3519"/>
                </a:lnTo>
                <a:lnTo>
                  <a:pt x="34827" y="845"/>
                </a:lnTo>
                <a:lnTo>
                  <a:pt x="27012" y="0"/>
                </a:lnTo>
                <a:close/>
              </a:path>
              <a:path w="52705" h="60325">
                <a:moveTo>
                  <a:pt x="47480" y="10718"/>
                </a:moveTo>
                <a:lnTo>
                  <a:pt x="31584" y="10718"/>
                </a:lnTo>
                <a:lnTo>
                  <a:pt x="35915" y="13004"/>
                </a:lnTo>
                <a:lnTo>
                  <a:pt x="37376" y="18453"/>
                </a:lnTo>
                <a:lnTo>
                  <a:pt x="49809" y="15163"/>
                </a:lnTo>
                <a:lnTo>
                  <a:pt x="47480" y="107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158321" y="4008036"/>
            <a:ext cx="52705" cy="60325"/>
          </a:xfrm>
          <a:custGeom>
            <a:avLst/>
            <a:gdLst/>
            <a:ahLst/>
            <a:cxnLst/>
            <a:rect l="l" t="t" r="r" b="b"/>
            <a:pathLst>
              <a:path w="52705" h="60325">
                <a:moveTo>
                  <a:pt x="14465" y="41033"/>
                </a:moveTo>
                <a:lnTo>
                  <a:pt x="0" y="43091"/>
                </a:lnTo>
                <a:lnTo>
                  <a:pt x="3731" y="51243"/>
                </a:lnTo>
                <a:lnTo>
                  <a:pt x="9848" y="56510"/>
                </a:lnTo>
                <a:lnTo>
                  <a:pt x="17652" y="59341"/>
                </a:lnTo>
                <a:lnTo>
                  <a:pt x="26441" y="60185"/>
                </a:lnTo>
                <a:lnTo>
                  <a:pt x="32816" y="60185"/>
                </a:lnTo>
                <a:lnTo>
                  <a:pt x="39217" y="59042"/>
                </a:lnTo>
                <a:lnTo>
                  <a:pt x="44449" y="55422"/>
                </a:lnTo>
                <a:lnTo>
                  <a:pt x="49352" y="51854"/>
                </a:lnTo>
                <a:lnTo>
                  <a:pt x="50991" y="48793"/>
                </a:lnTo>
                <a:lnTo>
                  <a:pt x="21882" y="48793"/>
                </a:lnTo>
                <a:lnTo>
                  <a:pt x="15595" y="46951"/>
                </a:lnTo>
                <a:lnTo>
                  <a:pt x="14465" y="41033"/>
                </a:lnTo>
                <a:close/>
              </a:path>
              <a:path w="52705" h="60325">
                <a:moveTo>
                  <a:pt x="27012" y="0"/>
                </a:moveTo>
                <a:lnTo>
                  <a:pt x="17953" y="1026"/>
                </a:lnTo>
                <a:lnTo>
                  <a:pt x="10021" y="4352"/>
                </a:lnTo>
                <a:lnTo>
                  <a:pt x="4397" y="10351"/>
                </a:lnTo>
                <a:lnTo>
                  <a:pt x="2260" y="19392"/>
                </a:lnTo>
                <a:lnTo>
                  <a:pt x="2260" y="26657"/>
                </a:lnTo>
                <a:lnTo>
                  <a:pt x="6845" y="32613"/>
                </a:lnTo>
                <a:lnTo>
                  <a:pt x="17310" y="36258"/>
                </a:lnTo>
                <a:lnTo>
                  <a:pt x="26911" y="37947"/>
                </a:lnTo>
                <a:lnTo>
                  <a:pt x="33959" y="38760"/>
                </a:lnTo>
                <a:lnTo>
                  <a:pt x="37401" y="39433"/>
                </a:lnTo>
                <a:lnTo>
                  <a:pt x="37401" y="47650"/>
                </a:lnTo>
                <a:lnTo>
                  <a:pt x="30429" y="48793"/>
                </a:lnTo>
                <a:lnTo>
                  <a:pt x="50991" y="48793"/>
                </a:lnTo>
                <a:lnTo>
                  <a:pt x="52209" y="46520"/>
                </a:lnTo>
                <a:lnTo>
                  <a:pt x="52209" y="40462"/>
                </a:lnTo>
                <a:lnTo>
                  <a:pt x="46776" y="27120"/>
                </a:lnTo>
                <a:lnTo>
                  <a:pt x="34823" y="22413"/>
                </a:lnTo>
                <a:lnTo>
                  <a:pt x="22870" y="20572"/>
                </a:lnTo>
                <a:lnTo>
                  <a:pt x="17437" y="15824"/>
                </a:lnTo>
                <a:lnTo>
                  <a:pt x="17437" y="11633"/>
                </a:lnTo>
                <a:lnTo>
                  <a:pt x="22694" y="10718"/>
                </a:lnTo>
                <a:lnTo>
                  <a:pt x="47482" y="10718"/>
                </a:lnTo>
                <a:lnTo>
                  <a:pt x="46168" y="8224"/>
                </a:lnTo>
                <a:lnTo>
                  <a:pt x="41189" y="3519"/>
                </a:lnTo>
                <a:lnTo>
                  <a:pt x="34823" y="845"/>
                </a:lnTo>
                <a:lnTo>
                  <a:pt x="27012" y="0"/>
                </a:lnTo>
                <a:close/>
              </a:path>
              <a:path w="52705" h="60325">
                <a:moveTo>
                  <a:pt x="47482" y="10718"/>
                </a:moveTo>
                <a:lnTo>
                  <a:pt x="31572" y="10718"/>
                </a:lnTo>
                <a:lnTo>
                  <a:pt x="35915" y="13004"/>
                </a:lnTo>
                <a:lnTo>
                  <a:pt x="37401" y="18453"/>
                </a:lnTo>
                <a:lnTo>
                  <a:pt x="49822" y="15163"/>
                </a:lnTo>
                <a:lnTo>
                  <a:pt x="47482" y="107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298628" y="3952467"/>
            <a:ext cx="90805" cy="111125"/>
          </a:xfrm>
          <a:custGeom>
            <a:avLst/>
            <a:gdLst/>
            <a:ahLst/>
            <a:cxnLst/>
            <a:rect l="l" t="t" r="r" b="b"/>
            <a:pathLst>
              <a:path w="90805" h="111125">
                <a:moveTo>
                  <a:pt x="0" y="0"/>
                </a:moveTo>
                <a:lnTo>
                  <a:pt x="0" y="110553"/>
                </a:lnTo>
                <a:lnTo>
                  <a:pt x="25781" y="110553"/>
                </a:lnTo>
                <a:lnTo>
                  <a:pt x="25781" y="66878"/>
                </a:lnTo>
                <a:lnTo>
                  <a:pt x="71919" y="66878"/>
                </a:lnTo>
                <a:lnTo>
                  <a:pt x="69748" y="61696"/>
                </a:lnTo>
                <a:lnTo>
                  <a:pt x="77770" y="57188"/>
                </a:lnTo>
                <a:lnTo>
                  <a:pt x="83804" y="50539"/>
                </a:lnTo>
                <a:lnTo>
                  <a:pt x="84826" y="48336"/>
                </a:lnTo>
                <a:lnTo>
                  <a:pt x="51066" y="48336"/>
                </a:lnTo>
                <a:lnTo>
                  <a:pt x="45275" y="47840"/>
                </a:lnTo>
                <a:lnTo>
                  <a:pt x="25781" y="47840"/>
                </a:lnTo>
                <a:lnTo>
                  <a:pt x="25781" y="19659"/>
                </a:lnTo>
                <a:lnTo>
                  <a:pt x="44132" y="19659"/>
                </a:lnTo>
                <a:lnTo>
                  <a:pt x="51549" y="19024"/>
                </a:lnTo>
                <a:lnTo>
                  <a:pt x="85804" y="19024"/>
                </a:lnTo>
                <a:lnTo>
                  <a:pt x="85301" y="17614"/>
                </a:lnTo>
                <a:lnTo>
                  <a:pt x="53923" y="111"/>
                </a:lnTo>
                <a:lnTo>
                  <a:pt x="0" y="0"/>
                </a:lnTo>
                <a:close/>
              </a:path>
              <a:path w="90805" h="111125">
                <a:moveTo>
                  <a:pt x="71919" y="66878"/>
                </a:moveTo>
                <a:lnTo>
                  <a:pt x="44602" y="66878"/>
                </a:lnTo>
                <a:lnTo>
                  <a:pt x="61531" y="110553"/>
                </a:lnTo>
                <a:lnTo>
                  <a:pt x="90220" y="110553"/>
                </a:lnTo>
                <a:lnTo>
                  <a:pt x="71919" y="66878"/>
                </a:lnTo>
                <a:close/>
              </a:path>
              <a:path w="90805" h="111125">
                <a:moveTo>
                  <a:pt x="85804" y="19024"/>
                </a:moveTo>
                <a:lnTo>
                  <a:pt x="51549" y="19024"/>
                </a:lnTo>
                <a:lnTo>
                  <a:pt x="55892" y="21767"/>
                </a:lnTo>
                <a:lnTo>
                  <a:pt x="59601" y="24028"/>
                </a:lnTo>
                <a:lnTo>
                  <a:pt x="62166" y="28702"/>
                </a:lnTo>
                <a:lnTo>
                  <a:pt x="62166" y="37871"/>
                </a:lnTo>
                <a:lnTo>
                  <a:pt x="59918" y="43053"/>
                </a:lnTo>
                <a:lnTo>
                  <a:pt x="55727" y="45605"/>
                </a:lnTo>
                <a:lnTo>
                  <a:pt x="51066" y="48336"/>
                </a:lnTo>
                <a:lnTo>
                  <a:pt x="84826" y="48336"/>
                </a:lnTo>
                <a:lnTo>
                  <a:pt x="87604" y="42347"/>
                </a:lnTo>
                <a:lnTo>
                  <a:pt x="88925" y="33210"/>
                </a:lnTo>
                <a:lnTo>
                  <a:pt x="88004" y="25187"/>
                </a:lnTo>
                <a:lnTo>
                  <a:pt x="85804" y="19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406740" y="3952466"/>
            <a:ext cx="79375" cy="111125"/>
          </a:xfrm>
          <a:custGeom>
            <a:avLst/>
            <a:gdLst/>
            <a:ahLst/>
            <a:cxnLst/>
            <a:rect l="l" t="t" r="r" b="b"/>
            <a:pathLst>
              <a:path w="79375" h="111125">
                <a:moveTo>
                  <a:pt x="78955" y="0"/>
                </a:moveTo>
                <a:lnTo>
                  <a:pt x="0" y="0"/>
                </a:lnTo>
                <a:lnTo>
                  <a:pt x="0" y="110553"/>
                </a:lnTo>
                <a:lnTo>
                  <a:pt x="78955" y="110553"/>
                </a:lnTo>
                <a:lnTo>
                  <a:pt x="78955" y="89115"/>
                </a:lnTo>
                <a:lnTo>
                  <a:pt x="25768" y="89115"/>
                </a:lnTo>
                <a:lnTo>
                  <a:pt x="25768" y="64617"/>
                </a:lnTo>
                <a:lnTo>
                  <a:pt x="67665" y="64617"/>
                </a:lnTo>
                <a:lnTo>
                  <a:pt x="67665" y="43840"/>
                </a:lnTo>
                <a:lnTo>
                  <a:pt x="25768" y="43840"/>
                </a:lnTo>
                <a:lnTo>
                  <a:pt x="25768" y="21424"/>
                </a:lnTo>
                <a:lnTo>
                  <a:pt x="78955" y="21424"/>
                </a:lnTo>
                <a:lnTo>
                  <a:pt x="789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497443" y="3950872"/>
            <a:ext cx="94615" cy="114300"/>
          </a:xfrm>
          <a:custGeom>
            <a:avLst/>
            <a:gdLst/>
            <a:ahLst/>
            <a:cxnLst/>
            <a:rect l="l" t="t" r="r" b="b"/>
            <a:pathLst>
              <a:path w="94614" h="114300">
                <a:moveTo>
                  <a:pt x="49593" y="0"/>
                </a:moveTo>
                <a:lnTo>
                  <a:pt x="27849" y="4580"/>
                </a:lnTo>
                <a:lnTo>
                  <a:pt x="12357" y="16952"/>
                </a:lnTo>
                <a:lnTo>
                  <a:pt x="3084" y="35066"/>
                </a:lnTo>
                <a:lnTo>
                  <a:pt x="0" y="56870"/>
                </a:lnTo>
                <a:lnTo>
                  <a:pt x="3005" y="78472"/>
                </a:lnTo>
                <a:lnTo>
                  <a:pt x="12084" y="96613"/>
                </a:lnTo>
                <a:lnTo>
                  <a:pt x="27324" y="109103"/>
                </a:lnTo>
                <a:lnTo>
                  <a:pt x="48818" y="113753"/>
                </a:lnTo>
                <a:lnTo>
                  <a:pt x="66292" y="111018"/>
                </a:lnTo>
                <a:lnTo>
                  <a:pt x="80125" y="103101"/>
                </a:lnTo>
                <a:lnTo>
                  <a:pt x="88042" y="92633"/>
                </a:lnTo>
                <a:lnTo>
                  <a:pt x="50114" y="92633"/>
                </a:lnTo>
                <a:lnTo>
                  <a:pt x="38558" y="89351"/>
                </a:lnTo>
                <a:lnTo>
                  <a:pt x="32156" y="80994"/>
                </a:lnTo>
                <a:lnTo>
                  <a:pt x="29411" y="69798"/>
                </a:lnTo>
                <a:lnTo>
                  <a:pt x="28828" y="58000"/>
                </a:lnTo>
                <a:lnTo>
                  <a:pt x="29391" y="46555"/>
                </a:lnTo>
                <a:lnTo>
                  <a:pt x="31994" y="34390"/>
                </a:lnTo>
                <a:lnTo>
                  <a:pt x="38012" y="24727"/>
                </a:lnTo>
                <a:lnTo>
                  <a:pt x="48818" y="20789"/>
                </a:lnTo>
                <a:lnTo>
                  <a:pt x="87468" y="20789"/>
                </a:lnTo>
                <a:lnTo>
                  <a:pt x="81318" y="11369"/>
                </a:lnTo>
                <a:lnTo>
                  <a:pt x="67894" y="2929"/>
                </a:lnTo>
                <a:lnTo>
                  <a:pt x="49593" y="0"/>
                </a:lnTo>
                <a:close/>
              </a:path>
              <a:path w="94614" h="114300">
                <a:moveTo>
                  <a:pt x="69278" y="71856"/>
                </a:moveTo>
                <a:lnTo>
                  <a:pt x="67362" y="79592"/>
                </a:lnTo>
                <a:lnTo>
                  <a:pt x="63668" y="86236"/>
                </a:lnTo>
                <a:lnTo>
                  <a:pt x="57987" y="90883"/>
                </a:lnTo>
                <a:lnTo>
                  <a:pt x="50114" y="92633"/>
                </a:lnTo>
                <a:lnTo>
                  <a:pt x="88042" y="92633"/>
                </a:lnTo>
                <a:lnTo>
                  <a:pt x="89704" y="90436"/>
                </a:lnTo>
                <a:lnTo>
                  <a:pt x="94411" y="73456"/>
                </a:lnTo>
                <a:lnTo>
                  <a:pt x="69278" y="71856"/>
                </a:lnTo>
                <a:close/>
              </a:path>
              <a:path w="94614" h="114300">
                <a:moveTo>
                  <a:pt x="87468" y="20789"/>
                </a:moveTo>
                <a:lnTo>
                  <a:pt x="48818" y="20789"/>
                </a:lnTo>
                <a:lnTo>
                  <a:pt x="57673" y="22767"/>
                </a:lnTo>
                <a:lnTo>
                  <a:pt x="63336" y="28035"/>
                </a:lnTo>
                <a:lnTo>
                  <a:pt x="66372" y="35598"/>
                </a:lnTo>
                <a:lnTo>
                  <a:pt x="67348" y="44462"/>
                </a:lnTo>
                <a:lnTo>
                  <a:pt x="94411" y="42684"/>
                </a:lnTo>
                <a:lnTo>
                  <a:pt x="90084" y="24795"/>
                </a:lnTo>
                <a:lnTo>
                  <a:pt x="87468" y="207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606366" y="3950877"/>
            <a:ext cx="94615" cy="114300"/>
          </a:xfrm>
          <a:custGeom>
            <a:avLst/>
            <a:gdLst/>
            <a:ahLst/>
            <a:cxnLst/>
            <a:rect l="l" t="t" r="r" b="b"/>
            <a:pathLst>
              <a:path w="94614" h="114300">
                <a:moveTo>
                  <a:pt x="47345" y="0"/>
                </a:moveTo>
                <a:lnTo>
                  <a:pt x="26156" y="4734"/>
                </a:lnTo>
                <a:lnTo>
                  <a:pt x="11414" y="17351"/>
                </a:lnTo>
                <a:lnTo>
                  <a:pt x="2800" y="35468"/>
                </a:lnTo>
                <a:lnTo>
                  <a:pt x="0" y="56705"/>
                </a:lnTo>
                <a:lnTo>
                  <a:pt x="675" y="67136"/>
                </a:lnTo>
                <a:lnTo>
                  <a:pt x="18734" y="104222"/>
                </a:lnTo>
                <a:lnTo>
                  <a:pt x="47345" y="113753"/>
                </a:lnTo>
                <a:lnTo>
                  <a:pt x="58191" y="112600"/>
                </a:lnTo>
                <a:lnTo>
                  <a:pt x="68059" y="109121"/>
                </a:lnTo>
                <a:lnTo>
                  <a:pt x="76717" y="103284"/>
                </a:lnTo>
                <a:lnTo>
                  <a:pt x="83934" y="95059"/>
                </a:lnTo>
                <a:lnTo>
                  <a:pt x="85232" y="92633"/>
                </a:lnTo>
                <a:lnTo>
                  <a:pt x="47345" y="92633"/>
                </a:lnTo>
                <a:lnTo>
                  <a:pt x="36502" y="88968"/>
                </a:lnTo>
                <a:lnTo>
                  <a:pt x="30392" y="79865"/>
                </a:lnTo>
                <a:lnTo>
                  <a:pt x="27694" y="68164"/>
                </a:lnTo>
                <a:lnTo>
                  <a:pt x="27089" y="56705"/>
                </a:lnTo>
                <a:lnTo>
                  <a:pt x="27184" y="48793"/>
                </a:lnTo>
                <a:lnTo>
                  <a:pt x="28003" y="40284"/>
                </a:lnTo>
                <a:lnTo>
                  <a:pt x="30606" y="33642"/>
                </a:lnTo>
                <a:lnTo>
                  <a:pt x="33654" y="25615"/>
                </a:lnTo>
                <a:lnTo>
                  <a:pt x="38493" y="21081"/>
                </a:lnTo>
                <a:lnTo>
                  <a:pt x="84934" y="21081"/>
                </a:lnTo>
                <a:lnTo>
                  <a:pt x="82499" y="16903"/>
                </a:lnTo>
                <a:lnTo>
                  <a:pt x="75334" y="9156"/>
                </a:lnTo>
                <a:lnTo>
                  <a:pt x="67103" y="3913"/>
                </a:lnTo>
                <a:lnTo>
                  <a:pt x="57781" y="939"/>
                </a:lnTo>
                <a:lnTo>
                  <a:pt x="47345" y="0"/>
                </a:lnTo>
                <a:close/>
              </a:path>
              <a:path w="94614" h="114300">
                <a:moveTo>
                  <a:pt x="84934" y="21081"/>
                </a:moveTo>
                <a:lnTo>
                  <a:pt x="55435" y="21081"/>
                </a:lnTo>
                <a:lnTo>
                  <a:pt x="60070" y="24472"/>
                </a:lnTo>
                <a:lnTo>
                  <a:pt x="63322" y="31889"/>
                </a:lnTo>
                <a:lnTo>
                  <a:pt x="66522" y="39293"/>
                </a:lnTo>
                <a:lnTo>
                  <a:pt x="67348" y="48793"/>
                </a:lnTo>
                <a:lnTo>
                  <a:pt x="67348" y="64122"/>
                </a:lnTo>
                <a:lnTo>
                  <a:pt x="66522" y="73291"/>
                </a:lnTo>
                <a:lnTo>
                  <a:pt x="63969" y="80060"/>
                </a:lnTo>
                <a:lnTo>
                  <a:pt x="61061" y="88277"/>
                </a:lnTo>
                <a:lnTo>
                  <a:pt x="56210" y="92633"/>
                </a:lnTo>
                <a:lnTo>
                  <a:pt x="85232" y="92633"/>
                </a:lnTo>
                <a:lnTo>
                  <a:pt x="88564" y="86410"/>
                </a:lnTo>
                <a:lnTo>
                  <a:pt x="91828" y="76668"/>
                </a:lnTo>
                <a:lnTo>
                  <a:pt x="93762" y="66532"/>
                </a:lnTo>
                <a:lnTo>
                  <a:pt x="94399" y="56705"/>
                </a:lnTo>
                <a:lnTo>
                  <a:pt x="93648" y="46364"/>
                </a:lnTo>
                <a:lnTo>
                  <a:pt x="91406" y="35842"/>
                </a:lnTo>
                <a:lnTo>
                  <a:pt x="87685" y="25801"/>
                </a:lnTo>
                <a:lnTo>
                  <a:pt x="84934" y="210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710763" y="3952473"/>
            <a:ext cx="94615" cy="111125"/>
          </a:xfrm>
          <a:custGeom>
            <a:avLst/>
            <a:gdLst/>
            <a:ahLst/>
            <a:cxnLst/>
            <a:rect l="l" t="t" r="r" b="b"/>
            <a:pathLst>
              <a:path w="94614" h="111125">
                <a:moveTo>
                  <a:pt x="27558" y="0"/>
                </a:moveTo>
                <a:lnTo>
                  <a:pt x="0" y="0"/>
                </a:lnTo>
                <a:lnTo>
                  <a:pt x="33197" y="110540"/>
                </a:lnTo>
                <a:lnTo>
                  <a:pt x="61074" y="110540"/>
                </a:lnTo>
                <a:lnTo>
                  <a:pt x="70603" y="78968"/>
                </a:lnTo>
                <a:lnTo>
                  <a:pt x="49783" y="78968"/>
                </a:lnTo>
                <a:lnTo>
                  <a:pt x="27558" y="0"/>
                </a:lnTo>
                <a:close/>
              </a:path>
              <a:path w="94614" h="111125">
                <a:moveTo>
                  <a:pt x="94437" y="0"/>
                </a:moveTo>
                <a:lnTo>
                  <a:pt x="72656" y="0"/>
                </a:lnTo>
                <a:lnTo>
                  <a:pt x="49783" y="78968"/>
                </a:lnTo>
                <a:lnTo>
                  <a:pt x="70603" y="78968"/>
                </a:lnTo>
                <a:lnTo>
                  <a:pt x="944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818547" y="3952466"/>
            <a:ext cx="79375" cy="111125"/>
          </a:xfrm>
          <a:custGeom>
            <a:avLst/>
            <a:gdLst/>
            <a:ahLst/>
            <a:cxnLst/>
            <a:rect l="l" t="t" r="r" b="b"/>
            <a:pathLst>
              <a:path w="79375" h="111125">
                <a:moveTo>
                  <a:pt x="78968" y="0"/>
                </a:moveTo>
                <a:lnTo>
                  <a:pt x="0" y="0"/>
                </a:lnTo>
                <a:lnTo>
                  <a:pt x="0" y="110553"/>
                </a:lnTo>
                <a:lnTo>
                  <a:pt x="78968" y="110553"/>
                </a:lnTo>
                <a:lnTo>
                  <a:pt x="78968" y="89115"/>
                </a:lnTo>
                <a:lnTo>
                  <a:pt x="25768" y="89115"/>
                </a:lnTo>
                <a:lnTo>
                  <a:pt x="25768" y="64617"/>
                </a:lnTo>
                <a:lnTo>
                  <a:pt x="67690" y="64617"/>
                </a:lnTo>
                <a:lnTo>
                  <a:pt x="67690" y="43840"/>
                </a:lnTo>
                <a:lnTo>
                  <a:pt x="25768" y="43840"/>
                </a:lnTo>
                <a:lnTo>
                  <a:pt x="25768" y="21424"/>
                </a:lnTo>
                <a:lnTo>
                  <a:pt x="78968" y="21424"/>
                </a:lnTo>
                <a:lnTo>
                  <a:pt x="789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914740" y="3952467"/>
            <a:ext cx="90805" cy="111125"/>
          </a:xfrm>
          <a:custGeom>
            <a:avLst/>
            <a:gdLst/>
            <a:ahLst/>
            <a:cxnLst/>
            <a:rect l="l" t="t" r="r" b="b"/>
            <a:pathLst>
              <a:path w="90805" h="111125">
                <a:moveTo>
                  <a:pt x="0" y="0"/>
                </a:moveTo>
                <a:lnTo>
                  <a:pt x="0" y="110553"/>
                </a:lnTo>
                <a:lnTo>
                  <a:pt x="25793" y="110553"/>
                </a:lnTo>
                <a:lnTo>
                  <a:pt x="25793" y="66878"/>
                </a:lnTo>
                <a:lnTo>
                  <a:pt x="71946" y="66878"/>
                </a:lnTo>
                <a:lnTo>
                  <a:pt x="69773" y="61696"/>
                </a:lnTo>
                <a:lnTo>
                  <a:pt x="77801" y="57188"/>
                </a:lnTo>
                <a:lnTo>
                  <a:pt x="83834" y="50539"/>
                </a:lnTo>
                <a:lnTo>
                  <a:pt x="84855" y="48336"/>
                </a:lnTo>
                <a:lnTo>
                  <a:pt x="51066" y="48336"/>
                </a:lnTo>
                <a:lnTo>
                  <a:pt x="45288" y="47840"/>
                </a:lnTo>
                <a:lnTo>
                  <a:pt x="25793" y="47840"/>
                </a:lnTo>
                <a:lnTo>
                  <a:pt x="25793" y="19659"/>
                </a:lnTo>
                <a:lnTo>
                  <a:pt x="44145" y="19659"/>
                </a:lnTo>
                <a:lnTo>
                  <a:pt x="51562" y="19024"/>
                </a:lnTo>
                <a:lnTo>
                  <a:pt x="85838" y="19024"/>
                </a:lnTo>
                <a:lnTo>
                  <a:pt x="85336" y="17614"/>
                </a:lnTo>
                <a:lnTo>
                  <a:pt x="53947" y="111"/>
                </a:lnTo>
                <a:lnTo>
                  <a:pt x="0" y="0"/>
                </a:lnTo>
                <a:close/>
              </a:path>
              <a:path w="90805" h="111125">
                <a:moveTo>
                  <a:pt x="71946" y="66878"/>
                </a:moveTo>
                <a:lnTo>
                  <a:pt x="44640" y="66878"/>
                </a:lnTo>
                <a:lnTo>
                  <a:pt x="61556" y="110553"/>
                </a:lnTo>
                <a:lnTo>
                  <a:pt x="90258" y="110553"/>
                </a:lnTo>
                <a:lnTo>
                  <a:pt x="71946" y="66878"/>
                </a:lnTo>
                <a:close/>
              </a:path>
              <a:path w="90805" h="111125">
                <a:moveTo>
                  <a:pt x="85838" y="19024"/>
                </a:moveTo>
                <a:lnTo>
                  <a:pt x="51562" y="19024"/>
                </a:lnTo>
                <a:lnTo>
                  <a:pt x="55930" y="21767"/>
                </a:lnTo>
                <a:lnTo>
                  <a:pt x="59626" y="24028"/>
                </a:lnTo>
                <a:lnTo>
                  <a:pt x="62204" y="28702"/>
                </a:lnTo>
                <a:lnTo>
                  <a:pt x="62204" y="37871"/>
                </a:lnTo>
                <a:lnTo>
                  <a:pt x="59944" y="43053"/>
                </a:lnTo>
                <a:lnTo>
                  <a:pt x="55778" y="45605"/>
                </a:lnTo>
                <a:lnTo>
                  <a:pt x="51066" y="48336"/>
                </a:lnTo>
                <a:lnTo>
                  <a:pt x="84855" y="48336"/>
                </a:lnTo>
                <a:lnTo>
                  <a:pt x="87631" y="42347"/>
                </a:lnTo>
                <a:lnTo>
                  <a:pt x="88950" y="33210"/>
                </a:lnTo>
                <a:lnTo>
                  <a:pt x="88033" y="25187"/>
                </a:lnTo>
                <a:lnTo>
                  <a:pt x="85838" y="19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3010659" y="3952473"/>
            <a:ext cx="95885" cy="111125"/>
          </a:xfrm>
          <a:custGeom>
            <a:avLst/>
            <a:gdLst/>
            <a:ahLst/>
            <a:cxnLst/>
            <a:rect l="l" t="t" r="r" b="b"/>
            <a:pathLst>
              <a:path w="95885" h="111125">
                <a:moveTo>
                  <a:pt x="29959" y="0"/>
                </a:moveTo>
                <a:lnTo>
                  <a:pt x="0" y="0"/>
                </a:lnTo>
                <a:lnTo>
                  <a:pt x="34975" y="63969"/>
                </a:lnTo>
                <a:lnTo>
                  <a:pt x="34975" y="110540"/>
                </a:lnTo>
                <a:lnTo>
                  <a:pt x="60718" y="110540"/>
                </a:lnTo>
                <a:lnTo>
                  <a:pt x="60718" y="63969"/>
                </a:lnTo>
                <a:lnTo>
                  <a:pt x="72594" y="42049"/>
                </a:lnTo>
                <a:lnTo>
                  <a:pt x="51219" y="42049"/>
                </a:lnTo>
                <a:lnTo>
                  <a:pt x="29959" y="0"/>
                </a:lnTo>
                <a:close/>
              </a:path>
              <a:path w="95885" h="111125">
                <a:moveTo>
                  <a:pt x="95377" y="0"/>
                </a:moveTo>
                <a:lnTo>
                  <a:pt x="72174" y="0"/>
                </a:lnTo>
                <a:lnTo>
                  <a:pt x="51219" y="42049"/>
                </a:lnTo>
                <a:lnTo>
                  <a:pt x="72594" y="42049"/>
                </a:lnTo>
                <a:lnTo>
                  <a:pt x="95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3160010" y="3950875"/>
            <a:ext cx="90805" cy="114300"/>
          </a:xfrm>
          <a:custGeom>
            <a:avLst/>
            <a:gdLst/>
            <a:ahLst/>
            <a:cxnLst/>
            <a:rect l="l" t="t" r="r" b="b"/>
            <a:pathLst>
              <a:path w="90805" h="114300">
                <a:moveTo>
                  <a:pt x="23863" y="77647"/>
                </a:moveTo>
                <a:lnTo>
                  <a:pt x="0" y="83146"/>
                </a:lnTo>
                <a:lnTo>
                  <a:pt x="6153" y="97026"/>
                </a:lnTo>
                <a:lnTo>
                  <a:pt x="16392" y="106537"/>
                </a:lnTo>
                <a:lnTo>
                  <a:pt x="29589" y="112004"/>
                </a:lnTo>
                <a:lnTo>
                  <a:pt x="44615" y="113753"/>
                </a:lnTo>
                <a:lnTo>
                  <a:pt x="53069" y="113316"/>
                </a:lnTo>
                <a:lnTo>
                  <a:pt x="86201" y="93268"/>
                </a:lnTo>
                <a:lnTo>
                  <a:pt x="46875" y="93268"/>
                </a:lnTo>
                <a:lnTo>
                  <a:pt x="38906" y="92458"/>
                </a:lnTo>
                <a:lnTo>
                  <a:pt x="32278" y="89806"/>
                </a:lnTo>
                <a:lnTo>
                  <a:pt x="27183" y="84951"/>
                </a:lnTo>
                <a:lnTo>
                  <a:pt x="23863" y="77647"/>
                </a:lnTo>
                <a:close/>
              </a:path>
              <a:path w="90805" h="114300">
                <a:moveTo>
                  <a:pt x="45440" y="0"/>
                </a:moveTo>
                <a:lnTo>
                  <a:pt x="8799" y="20591"/>
                </a:lnTo>
                <a:lnTo>
                  <a:pt x="5803" y="34950"/>
                </a:lnTo>
                <a:lnTo>
                  <a:pt x="9129" y="49899"/>
                </a:lnTo>
                <a:lnTo>
                  <a:pt x="44792" y="68935"/>
                </a:lnTo>
                <a:lnTo>
                  <a:pt x="64109" y="72174"/>
                </a:lnTo>
                <a:lnTo>
                  <a:pt x="64109" y="90551"/>
                </a:lnTo>
                <a:lnTo>
                  <a:pt x="54292" y="93268"/>
                </a:lnTo>
                <a:lnTo>
                  <a:pt x="86201" y="93268"/>
                </a:lnTo>
                <a:lnTo>
                  <a:pt x="86741" y="92430"/>
                </a:lnTo>
                <a:lnTo>
                  <a:pt x="89446" y="84951"/>
                </a:lnTo>
                <a:lnTo>
                  <a:pt x="90385" y="76987"/>
                </a:lnTo>
                <a:lnTo>
                  <a:pt x="89387" y="69141"/>
                </a:lnTo>
                <a:lnTo>
                  <a:pt x="54270" y="43122"/>
                </a:lnTo>
                <a:lnTo>
                  <a:pt x="40754" y="40424"/>
                </a:lnTo>
                <a:lnTo>
                  <a:pt x="31102" y="38493"/>
                </a:lnTo>
                <a:lnTo>
                  <a:pt x="31102" y="21894"/>
                </a:lnTo>
                <a:lnTo>
                  <a:pt x="39433" y="20142"/>
                </a:lnTo>
                <a:lnTo>
                  <a:pt x="84140" y="20142"/>
                </a:lnTo>
                <a:lnTo>
                  <a:pt x="80646" y="13801"/>
                </a:lnTo>
                <a:lnTo>
                  <a:pt x="71089" y="5781"/>
                </a:lnTo>
                <a:lnTo>
                  <a:pt x="59182" y="1357"/>
                </a:lnTo>
                <a:lnTo>
                  <a:pt x="45440" y="0"/>
                </a:lnTo>
                <a:close/>
              </a:path>
              <a:path w="90805" h="114300">
                <a:moveTo>
                  <a:pt x="84140" y="20142"/>
                </a:moveTo>
                <a:lnTo>
                  <a:pt x="56222" y="20142"/>
                </a:lnTo>
                <a:lnTo>
                  <a:pt x="62179" y="23825"/>
                </a:lnTo>
                <a:lnTo>
                  <a:pt x="65405" y="33185"/>
                </a:lnTo>
                <a:lnTo>
                  <a:pt x="87337" y="25946"/>
                </a:lnTo>
                <a:lnTo>
                  <a:pt x="84140" y="201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266816" y="3952467"/>
            <a:ext cx="88900" cy="112395"/>
          </a:xfrm>
          <a:custGeom>
            <a:avLst/>
            <a:gdLst/>
            <a:ahLst/>
            <a:cxnLst/>
            <a:rect l="l" t="t" r="r" b="b"/>
            <a:pathLst>
              <a:path w="88900" h="112395">
                <a:moveTo>
                  <a:pt x="28054" y="0"/>
                </a:moveTo>
                <a:lnTo>
                  <a:pt x="0" y="0"/>
                </a:lnTo>
                <a:lnTo>
                  <a:pt x="0" y="66878"/>
                </a:lnTo>
                <a:lnTo>
                  <a:pt x="18848" y="107401"/>
                </a:lnTo>
                <a:lnTo>
                  <a:pt x="45262" y="112153"/>
                </a:lnTo>
                <a:lnTo>
                  <a:pt x="54438" y="111584"/>
                </a:lnTo>
                <a:lnTo>
                  <a:pt x="85153" y="91376"/>
                </a:lnTo>
                <a:lnTo>
                  <a:pt x="40779" y="91376"/>
                </a:lnTo>
                <a:lnTo>
                  <a:pt x="33832" y="89763"/>
                </a:lnTo>
                <a:lnTo>
                  <a:pt x="30454" y="83985"/>
                </a:lnTo>
                <a:lnTo>
                  <a:pt x="27901" y="79438"/>
                </a:lnTo>
                <a:lnTo>
                  <a:pt x="27973" y="75971"/>
                </a:lnTo>
                <a:lnTo>
                  <a:pt x="28054" y="0"/>
                </a:lnTo>
                <a:close/>
              </a:path>
              <a:path w="88900" h="112395">
                <a:moveTo>
                  <a:pt x="88328" y="0"/>
                </a:moveTo>
                <a:lnTo>
                  <a:pt x="66052" y="0"/>
                </a:lnTo>
                <a:lnTo>
                  <a:pt x="66052" y="72682"/>
                </a:lnTo>
                <a:lnTo>
                  <a:pt x="66547" y="80403"/>
                </a:lnTo>
                <a:lnTo>
                  <a:pt x="63004" y="85407"/>
                </a:lnTo>
                <a:lnTo>
                  <a:pt x="59804" y="89763"/>
                </a:lnTo>
                <a:lnTo>
                  <a:pt x="52209" y="91376"/>
                </a:lnTo>
                <a:lnTo>
                  <a:pt x="85153" y="91376"/>
                </a:lnTo>
                <a:lnTo>
                  <a:pt x="87253" y="84862"/>
                </a:lnTo>
                <a:lnTo>
                  <a:pt x="88208" y="75971"/>
                </a:lnTo>
                <a:lnTo>
                  <a:pt x="88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377045" y="3952466"/>
            <a:ext cx="85725" cy="111125"/>
          </a:xfrm>
          <a:custGeom>
            <a:avLst/>
            <a:gdLst/>
            <a:ahLst/>
            <a:cxnLst/>
            <a:rect l="l" t="t" r="r" b="b"/>
            <a:pathLst>
              <a:path w="85725" h="111125">
                <a:moveTo>
                  <a:pt x="0" y="0"/>
                </a:moveTo>
                <a:lnTo>
                  <a:pt x="0" y="110553"/>
                </a:lnTo>
                <a:lnTo>
                  <a:pt x="25793" y="110553"/>
                </a:lnTo>
                <a:lnTo>
                  <a:pt x="25793" y="69621"/>
                </a:lnTo>
                <a:lnTo>
                  <a:pt x="50914" y="69521"/>
                </a:lnTo>
                <a:lnTo>
                  <a:pt x="82672" y="49479"/>
                </a:lnTo>
                <a:lnTo>
                  <a:pt x="25793" y="49479"/>
                </a:lnTo>
                <a:lnTo>
                  <a:pt x="25793" y="20142"/>
                </a:lnTo>
                <a:lnTo>
                  <a:pt x="82734" y="20142"/>
                </a:lnTo>
                <a:lnTo>
                  <a:pt x="82040" y="18267"/>
                </a:lnTo>
                <a:lnTo>
                  <a:pt x="49492" y="98"/>
                </a:lnTo>
                <a:lnTo>
                  <a:pt x="0" y="0"/>
                </a:lnTo>
                <a:close/>
              </a:path>
              <a:path w="85725" h="111125">
                <a:moveTo>
                  <a:pt x="82734" y="20142"/>
                </a:moveTo>
                <a:lnTo>
                  <a:pt x="50253" y="20142"/>
                </a:lnTo>
                <a:lnTo>
                  <a:pt x="54305" y="23202"/>
                </a:lnTo>
                <a:lnTo>
                  <a:pt x="57823" y="25946"/>
                </a:lnTo>
                <a:lnTo>
                  <a:pt x="59601" y="30479"/>
                </a:lnTo>
                <a:lnTo>
                  <a:pt x="59601" y="38353"/>
                </a:lnTo>
                <a:lnTo>
                  <a:pt x="58496" y="41909"/>
                </a:lnTo>
                <a:lnTo>
                  <a:pt x="56057" y="44627"/>
                </a:lnTo>
                <a:lnTo>
                  <a:pt x="51574" y="49479"/>
                </a:lnTo>
                <a:lnTo>
                  <a:pt x="82672" y="49479"/>
                </a:lnTo>
                <a:lnTo>
                  <a:pt x="82823" y="49201"/>
                </a:lnTo>
                <a:lnTo>
                  <a:pt x="84993" y="41682"/>
                </a:lnTo>
                <a:lnTo>
                  <a:pt x="85699" y="33858"/>
                </a:lnTo>
                <a:lnTo>
                  <a:pt x="84775" y="25654"/>
                </a:lnTo>
                <a:lnTo>
                  <a:pt x="82734" y="201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479191" y="3952466"/>
            <a:ext cx="85725" cy="111125"/>
          </a:xfrm>
          <a:custGeom>
            <a:avLst/>
            <a:gdLst/>
            <a:ahLst/>
            <a:cxnLst/>
            <a:rect l="l" t="t" r="r" b="b"/>
            <a:pathLst>
              <a:path w="85725" h="111125">
                <a:moveTo>
                  <a:pt x="0" y="0"/>
                </a:moveTo>
                <a:lnTo>
                  <a:pt x="0" y="110553"/>
                </a:lnTo>
                <a:lnTo>
                  <a:pt x="25768" y="110553"/>
                </a:lnTo>
                <a:lnTo>
                  <a:pt x="25768" y="69621"/>
                </a:lnTo>
                <a:lnTo>
                  <a:pt x="50911" y="69521"/>
                </a:lnTo>
                <a:lnTo>
                  <a:pt x="82676" y="49479"/>
                </a:lnTo>
                <a:lnTo>
                  <a:pt x="25768" y="49479"/>
                </a:lnTo>
                <a:lnTo>
                  <a:pt x="25768" y="20142"/>
                </a:lnTo>
                <a:lnTo>
                  <a:pt x="82745" y="20142"/>
                </a:lnTo>
                <a:lnTo>
                  <a:pt x="82053" y="18267"/>
                </a:lnTo>
                <a:lnTo>
                  <a:pt x="49482" y="98"/>
                </a:lnTo>
                <a:lnTo>
                  <a:pt x="0" y="0"/>
                </a:lnTo>
                <a:close/>
              </a:path>
              <a:path w="85725" h="111125">
                <a:moveTo>
                  <a:pt x="82745" y="20142"/>
                </a:moveTo>
                <a:lnTo>
                  <a:pt x="50279" y="20142"/>
                </a:lnTo>
                <a:lnTo>
                  <a:pt x="57848" y="25946"/>
                </a:lnTo>
                <a:lnTo>
                  <a:pt x="59626" y="30479"/>
                </a:lnTo>
                <a:lnTo>
                  <a:pt x="59626" y="38353"/>
                </a:lnTo>
                <a:lnTo>
                  <a:pt x="58496" y="41909"/>
                </a:lnTo>
                <a:lnTo>
                  <a:pt x="56057" y="44627"/>
                </a:lnTo>
                <a:lnTo>
                  <a:pt x="51549" y="49479"/>
                </a:lnTo>
                <a:lnTo>
                  <a:pt x="82676" y="49479"/>
                </a:lnTo>
                <a:lnTo>
                  <a:pt x="82826" y="49201"/>
                </a:lnTo>
                <a:lnTo>
                  <a:pt x="84993" y="41682"/>
                </a:lnTo>
                <a:lnTo>
                  <a:pt x="85699" y="33858"/>
                </a:lnTo>
                <a:lnTo>
                  <a:pt x="84779" y="25654"/>
                </a:lnTo>
                <a:lnTo>
                  <a:pt x="82745" y="201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3576677" y="3950877"/>
            <a:ext cx="94615" cy="114300"/>
          </a:xfrm>
          <a:custGeom>
            <a:avLst/>
            <a:gdLst/>
            <a:ahLst/>
            <a:cxnLst/>
            <a:rect l="l" t="t" r="r" b="b"/>
            <a:pathLst>
              <a:path w="94614" h="114300">
                <a:moveTo>
                  <a:pt x="47345" y="0"/>
                </a:moveTo>
                <a:lnTo>
                  <a:pt x="26146" y="4734"/>
                </a:lnTo>
                <a:lnTo>
                  <a:pt x="11404" y="17351"/>
                </a:lnTo>
                <a:lnTo>
                  <a:pt x="2797" y="35468"/>
                </a:lnTo>
                <a:lnTo>
                  <a:pt x="0" y="56705"/>
                </a:lnTo>
                <a:lnTo>
                  <a:pt x="675" y="67136"/>
                </a:lnTo>
                <a:lnTo>
                  <a:pt x="18734" y="104222"/>
                </a:lnTo>
                <a:lnTo>
                  <a:pt x="47345" y="113753"/>
                </a:lnTo>
                <a:lnTo>
                  <a:pt x="58181" y="112600"/>
                </a:lnTo>
                <a:lnTo>
                  <a:pt x="68049" y="109121"/>
                </a:lnTo>
                <a:lnTo>
                  <a:pt x="76713" y="103284"/>
                </a:lnTo>
                <a:lnTo>
                  <a:pt x="83934" y="95059"/>
                </a:lnTo>
                <a:lnTo>
                  <a:pt x="85232" y="92633"/>
                </a:lnTo>
                <a:lnTo>
                  <a:pt x="47345" y="92633"/>
                </a:lnTo>
                <a:lnTo>
                  <a:pt x="36498" y="88968"/>
                </a:lnTo>
                <a:lnTo>
                  <a:pt x="30379" y="79865"/>
                </a:lnTo>
                <a:lnTo>
                  <a:pt x="27673" y="68164"/>
                </a:lnTo>
                <a:lnTo>
                  <a:pt x="27063" y="56705"/>
                </a:lnTo>
                <a:lnTo>
                  <a:pt x="27164" y="48793"/>
                </a:lnTo>
                <a:lnTo>
                  <a:pt x="28028" y="40284"/>
                </a:lnTo>
                <a:lnTo>
                  <a:pt x="30607" y="33642"/>
                </a:lnTo>
                <a:lnTo>
                  <a:pt x="33655" y="25615"/>
                </a:lnTo>
                <a:lnTo>
                  <a:pt x="38493" y="21081"/>
                </a:lnTo>
                <a:lnTo>
                  <a:pt x="84916" y="21081"/>
                </a:lnTo>
                <a:lnTo>
                  <a:pt x="82473" y="16903"/>
                </a:lnTo>
                <a:lnTo>
                  <a:pt x="75313" y="9156"/>
                </a:lnTo>
                <a:lnTo>
                  <a:pt x="67090" y="3913"/>
                </a:lnTo>
                <a:lnTo>
                  <a:pt x="57777" y="939"/>
                </a:lnTo>
                <a:lnTo>
                  <a:pt x="47345" y="0"/>
                </a:lnTo>
                <a:close/>
              </a:path>
              <a:path w="94614" h="114300">
                <a:moveTo>
                  <a:pt x="84916" y="21081"/>
                </a:moveTo>
                <a:lnTo>
                  <a:pt x="55410" y="21081"/>
                </a:lnTo>
                <a:lnTo>
                  <a:pt x="60096" y="24472"/>
                </a:lnTo>
                <a:lnTo>
                  <a:pt x="66522" y="39293"/>
                </a:lnTo>
                <a:lnTo>
                  <a:pt x="67348" y="48793"/>
                </a:lnTo>
                <a:lnTo>
                  <a:pt x="67348" y="64122"/>
                </a:lnTo>
                <a:lnTo>
                  <a:pt x="66522" y="73291"/>
                </a:lnTo>
                <a:lnTo>
                  <a:pt x="63969" y="80060"/>
                </a:lnTo>
                <a:lnTo>
                  <a:pt x="61036" y="88277"/>
                </a:lnTo>
                <a:lnTo>
                  <a:pt x="56210" y="92633"/>
                </a:lnTo>
                <a:lnTo>
                  <a:pt x="85232" y="92633"/>
                </a:lnTo>
                <a:lnTo>
                  <a:pt x="88564" y="86410"/>
                </a:lnTo>
                <a:lnTo>
                  <a:pt x="91828" y="76668"/>
                </a:lnTo>
                <a:lnTo>
                  <a:pt x="93762" y="66532"/>
                </a:lnTo>
                <a:lnTo>
                  <a:pt x="94399" y="56705"/>
                </a:lnTo>
                <a:lnTo>
                  <a:pt x="93648" y="46364"/>
                </a:lnTo>
                <a:lnTo>
                  <a:pt x="91403" y="35842"/>
                </a:lnTo>
                <a:lnTo>
                  <a:pt x="87675" y="25801"/>
                </a:lnTo>
                <a:lnTo>
                  <a:pt x="84916" y="210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3690433" y="3952467"/>
            <a:ext cx="90805" cy="111125"/>
          </a:xfrm>
          <a:custGeom>
            <a:avLst/>
            <a:gdLst/>
            <a:ahLst/>
            <a:cxnLst/>
            <a:rect l="l" t="t" r="r" b="b"/>
            <a:pathLst>
              <a:path w="90804" h="111125">
                <a:moveTo>
                  <a:pt x="0" y="0"/>
                </a:moveTo>
                <a:lnTo>
                  <a:pt x="0" y="110553"/>
                </a:lnTo>
                <a:lnTo>
                  <a:pt x="25768" y="110553"/>
                </a:lnTo>
                <a:lnTo>
                  <a:pt x="25768" y="66878"/>
                </a:lnTo>
                <a:lnTo>
                  <a:pt x="71940" y="66878"/>
                </a:lnTo>
                <a:lnTo>
                  <a:pt x="69773" y="61696"/>
                </a:lnTo>
                <a:lnTo>
                  <a:pt x="77793" y="57188"/>
                </a:lnTo>
                <a:lnTo>
                  <a:pt x="83808" y="50539"/>
                </a:lnTo>
                <a:lnTo>
                  <a:pt x="84825" y="48336"/>
                </a:lnTo>
                <a:lnTo>
                  <a:pt x="51041" y="48336"/>
                </a:lnTo>
                <a:lnTo>
                  <a:pt x="45262" y="47840"/>
                </a:lnTo>
                <a:lnTo>
                  <a:pt x="25768" y="47840"/>
                </a:lnTo>
                <a:lnTo>
                  <a:pt x="25768" y="19659"/>
                </a:lnTo>
                <a:lnTo>
                  <a:pt x="44119" y="19659"/>
                </a:lnTo>
                <a:lnTo>
                  <a:pt x="51561" y="19024"/>
                </a:lnTo>
                <a:lnTo>
                  <a:pt x="85790" y="19024"/>
                </a:lnTo>
                <a:lnTo>
                  <a:pt x="85288" y="17614"/>
                </a:lnTo>
                <a:lnTo>
                  <a:pt x="53928" y="111"/>
                </a:lnTo>
                <a:lnTo>
                  <a:pt x="0" y="0"/>
                </a:lnTo>
                <a:close/>
              </a:path>
              <a:path w="90804" h="111125">
                <a:moveTo>
                  <a:pt x="71940" y="66878"/>
                </a:moveTo>
                <a:lnTo>
                  <a:pt x="44615" y="66878"/>
                </a:lnTo>
                <a:lnTo>
                  <a:pt x="61531" y="110553"/>
                </a:lnTo>
                <a:lnTo>
                  <a:pt x="90208" y="110553"/>
                </a:lnTo>
                <a:lnTo>
                  <a:pt x="71940" y="66878"/>
                </a:lnTo>
                <a:close/>
              </a:path>
              <a:path w="90804" h="111125">
                <a:moveTo>
                  <a:pt x="85790" y="19024"/>
                </a:moveTo>
                <a:lnTo>
                  <a:pt x="51561" y="19024"/>
                </a:lnTo>
                <a:lnTo>
                  <a:pt x="55905" y="21767"/>
                </a:lnTo>
                <a:lnTo>
                  <a:pt x="59601" y="24028"/>
                </a:lnTo>
                <a:lnTo>
                  <a:pt x="62179" y="28702"/>
                </a:lnTo>
                <a:lnTo>
                  <a:pt x="62179" y="37871"/>
                </a:lnTo>
                <a:lnTo>
                  <a:pt x="59905" y="43053"/>
                </a:lnTo>
                <a:lnTo>
                  <a:pt x="55727" y="45605"/>
                </a:lnTo>
                <a:lnTo>
                  <a:pt x="51041" y="48336"/>
                </a:lnTo>
                <a:lnTo>
                  <a:pt x="84825" y="48336"/>
                </a:lnTo>
                <a:lnTo>
                  <a:pt x="87588" y="42347"/>
                </a:lnTo>
                <a:lnTo>
                  <a:pt x="88899" y="33210"/>
                </a:lnTo>
                <a:lnTo>
                  <a:pt x="87983" y="25187"/>
                </a:lnTo>
                <a:lnTo>
                  <a:pt x="85790" y="19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832965" y="3974386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633"/>
                </a:lnTo>
              </a:path>
            </a:pathLst>
          </a:custGeom>
          <a:ln w="257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792052" y="3963426"/>
            <a:ext cx="81915" cy="0"/>
          </a:xfrm>
          <a:custGeom>
            <a:avLst/>
            <a:gdLst/>
            <a:ahLst/>
            <a:cxnLst/>
            <a:rect l="l" t="t" r="r" b="b"/>
            <a:pathLst>
              <a:path w="81914">
                <a:moveTo>
                  <a:pt x="0" y="0"/>
                </a:moveTo>
                <a:lnTo>
                  <a:pt x="81534" y="0"/>
                </a:lnTo>
              </a:path>
            </a:pathLst>
          </a:custGeom>
          <a:ln w="219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934684" y="3950869"/>
            <a:ext cx="91440" cy="114300"/>
          </a:xfrm>
          <a:custGeom>
            <a:avLst/>
            <a:gdLst/>
            <a:ahLst/>
            <a:cxnLst/>
            <a:rect l="l" t="t" r="r" b="b"/>
            <a:pathLst>
              <a:path w="91439" h="114300">
                <a:moveTo>
                  <a:pt x="47993" y="0"/>
                </a:moveTo>
                <a:lnTo>
                  <a:pt x="26419" y="4824"/>
                </a:lnTo>
                <a:lnTo>
                  <a:pt x="11485" y="17686"/>
                </a:lnTo>
                <a:lnTo>
                  <a:pt x="2807" y="36170"/>
                </a:lnTo>
                <a:lnTo>
                  <a:pt x="0" y="57861"/>
                </a:lnTo>
                <a:lnTo>
                  <a:pt x="2589" y="78826"/>
                </a:lnTo>
                <a:lnTo>
                  <a:pt x="10717" y="96680"/>
                </a:lnTo>
                <a:lnTo>
                  <a:pt x="24919" y="109097"/>
                </a:lnTo>
                <a:lnTo>
                  <a:pt x="45732" y="113753"/>
                </a:lnTo>
                <a:lnTo>
                  <a:pt x="54727" y="112919"/>
                </a:lnTo>
                <a:lnTo>
                  <a:pt x="62547" y="110332"/>
                </a:lnTo>
                <a:lnTo>
                  <a:pt x="69482" y="105872"/>
                </a:lnTo>
                <a:lnTo>
                  <a:pt x="75819" y="99415"/>
                </a:lnTo>
                <a:lnTo>
                  <a:pt x="91325" y="99415"/>
                </a:lnTo>
                <a:lnTo>
                  <a:pt x="91325" y="92786"/>
                </a:lnTo>
                <a:lnTo>
                  <a:pt x="48463" y="92786"/>
                </a:lnTo>
                <a:lnTo>
                  <a:pt x="37399" y="89391"/>
                </a:lnTo>
                <a:lnTo>
                  <a:pt x="30667" y="80846"/>
                </a:lnTo>
                <a:lnTo>
                  <a:pt x="27321" y="69613"/>
                </a:lnTo>
                <a:lnTo>
                  <a:pt x="26415" y="58153"/>
                </a:lnTo>
                <a:lnTo>
                  <a:pt x="27127" y="46539"/>
                </a:lnTo>
                <a:lnTo>
                  <a:pt x="30056" y="34337"/>
                </a:lnTo>
                <a:lnTo>
                  <a:pt x="36397" y="24702"/>
                </a:lnTo>
                <a:lnTo>
                  <a:pt x="47345" y="20789"/>
                </a:lnTo>
                <a:lnTo>
                  <a:pt x="85470" y="20789"/>
                </a:lnTo>
                <a:lnTo>
                  <a:pt x="77327" y="10177"/>
                </a:lnTo>
                <a:lnTo>
                  <a:pt x="64343" y="2633"/>
                </a:lnTo>
                <a:lnTo>
                  <a:pt x="47993" y="0"/>
                </a:lnTo>
                <a:close/>
              </a:path>
              <a:path w="91439" h="114300">
                <a:moveTo>
                  <a:pt x="91325" y="99415"/>
                </a:moveTo>
                <a:lnTo>
                  <a:pt x="75819" y="99415"/>
                </a:lnTo>
                <a:lnTo>
                  <a:pt x="79540" y="112141"/>
                </a:lnTo>
                <a:lnTo>
                  <a:pt x="91325" y="112141"/>
                </a:lnTo>
                <a:lnTo>
                  <a:pt x="91325" y="99415"/>
                </a:lnTo>
                <a:close/>
              </a:path>
              <a:path w="91439" h="114300">
                <a:moveTo>
                  <a:pt x="91325" y="53009"/>
                </a:moveTo>
                <a:lnTo>
                  <a:pt x="45885" y="53009"/>
                </a:lnTo>
                <a:lnTo>
                  <a:pt x="45885" y="73647"/>
                </a:lnTo>
                <a:lnTo>
                  <a:pt x="66814" y="73647"/>
                </a:lnTo>
                <a:lnTo>
                  <a:pt x="65818" y="81395"/>
                </a:lnTo>
                <a:lnTo>
                  <a:pt x="62125" y="87445"/>
                </a:lnTo>
                <a:lnTo>
                  <a:pt x="56188" y="91381"/>
                </a:lnTo>
                <a:lnTo>
                  <a:pt x="48463" y="92786"/>
                </a:lnTo>
                <a:lnTo>
                  <a:pt x="91325" y="92786"/>
                </a:lnTo>
                <a:lnTo>
                  <a:pt x="91325" y="53009"/>
                </a:lnTo>
                <a:close/>
              </a:path>
              <a:path w="91439" h="114300">
                <a:moveTo>
                  <a:pt x="85470" y="20789"/>
                </a:moveTo>
                <a:lnTo>
                  <a:pt x="47345" y="20789"/>
                </a:lnTo>
                <a:lnTo>
                  <a:pt x="55466" y="22421"/>
                </a:lnTo>
                <a:lnTo>
                  <a:pt x="61318" y="26844"/>
                </a:lnTo>
                <a:lnTo>
                  <a:pt x="65051" y="33348"/>
                </a:lnTo>
                <a:lnTo>
                  <a:pt x="66814" y="41224"/>
                </a:lnTo>
                <a:lnTo>
                  <a:pt x="91325" y="37871"/>
                </a:lnTo>
                <a:lnTo>
                  <a:pt x="86476" y="22100"/>
                </a:lnTo>
                <a:lnTo>
                  <a:pt x="85470" y="207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048860" y="3952467"/>
            <a:ext cx="90805" cy="111125"/>
          </a:xfrm>
          <a:custGeom>
            <a:avLst/>
            <a:gdLst/>
            <a:ahLst/>
            <a:cxnLst/>
            <a:rect l="l" t="t" r="r" b="b"/>
            <a:pathLst>
              <a:path w="90804" h="111125">
                <a:moveTo>
                  <a:pt x="0" y="0"/>
                </a:moveTo>
                <a:lnTo>
                  <a:pt x="0" y="110553"/>
                </a:lnTo>
                <a:lnTo>
                  <a:pt x="25793" y="110553"/>
                </a:lnTo>
                <a:lnTo>
                  <a:pt x="25793" y="66878"/>
                </a:lnTo>
                <a:lnTo>
                  <a:pt x="71946" y="66878"/>
                </a:lnTo>
                <a:lnTo>
                  <a:pt x="69773" y="61696"/>
                </a:lnTo>
                <a:lnTo>
                  <a:pt x="77805" y="57188"/>
                </a:lnTo>
                <a:lnTo>
                  <a:pt x="83846" y="50539"/>
                </a:lnTo>
                <a:lnTo>
                  <a:pt x="84870" y="48336"/>
                </a:lnTo>
                <a:lnTo>
                  <a:pt x="51066" y="48336"/>
                </a:lnTo>
                <a:lnTo>
                  <a:pt x="45288" y="47840"/>
                </a:lnTo>
                <a:lnTo>
                  <a:pt x="25793" y="47840"/>
                </a:lnTo>
                <a:lnTo>
                  <a:pt x="25793" y="19659"/>
                </a:lnTo>
                <a:lnTo>
                  <a:pt x="44145" y="19659"/>
                </a:lnTo>
                <a:lnTo>
                  <a:pt x="51587" y="19024"/>
                </a:lnTo>
                <a:lnTo>
                  <a:pt x="85852" y="19024"/>
                </a:lnTo>
                <a:lnTo>
                  <a:pt x="85348" y="17614"/>
                </a:lnTo>
                <a:lnTo>
                  <a:pt x="53968" y="111"/>
                </a:lnTo>
                <a:lnTo>
                  <a:pt x="0" y="0"/>
                </a:lnTo>
                <a:close/>
              </a:path>
              <a:path w="90804" h="111125">
                <a:moveTo>
                  <a:pt x="71946" y="66878"/>
                </a:moveTo>
                <a:lnTo>
                  <a:pt x="44640" y="66878"/>
                </a:lnTo>
                <a:lnTo>
                  <a:pt x="61556" y="110553"/>
                </a:lnTo>
                <a:lnTo>
                  <a:pt x="90258" y="110553"/>
                </a:lnTo>
                <a:lnTo>
                  <a:pt x="71946" y="66878"/>
                </a:lnTo>
                <a:close/>
              </a:path>
              <a:path w="90804" h="111125">
                <a:moveTo>
                  <a:pt x="85852" y="19024"/>
                </a:moveTo>
                <a:lnTo>
                  <a:pt x="51587" y="19024"/>
                </a:lnTo>
                <a:lnTo>
                  <a:pt x="55930" y="21767"/>
                </a:lnTo>
                <a:lnTo>
                  <a:pt x="59626" y="24028"/>
                </a:lnTo>
                <a:lnTo>
                  <a:pt x="62204" y="28702"/>
                </a:lnTo>
                <a:lnTo>
                  <a:pt x="62204" y="37871"/>
                </a:lnTo>
                <a:lnTo>
                  <a:pt x="59944" y="43053"/>
                </a:lnTo>
                <a:lnTo>
                  <a:pt x="55778" y="45605"/>
                </a:lnTo>
                <a:lnTo>
                  <a:pt x="51066" y="48336"/>
                </a:lnTo>
                <a:lnTo>
                  <a:pt x="84870" y="48336"/>
                </a:lnTo>
                <a:lnTo>
                  <a:pt x="87652" y="42347"/>
                </a:lnTo>
                <a:lnTo>
                  <a:pt x="88976" y="33210"/>
                </a:lnTo>
                <a:lnTo>
                  <a:pt x="88054" y="25187"/>
                </a:lnTo>
                <a:lnTo>
                  <a:pt x="85852" y="19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152343" y="3950877"/>
            <a:ext cx="94615" cy="114300"/>
          </a:xfrm>
          <a:custGeom>
            <a:avLst/>
            <a:gdLst/>
            <a:ahLst/>
            <a:cxnLst/>
            <a:rect l="l" t="t" r="r" b="b"/>
            <a:pathLst>
              <a:path w="94614" h="114300">
                <a:moveTo>
                  <a:pt x="47345" y="0"/>
                </a:moveTo>
                <a:lnTo>
                  <a:pt x="26146" y="4734"/>
                </a:lnTo>
                <a:lnTo>
                  <a:pt x="11404" y="17351"/>
                </a:lnTo>
                <a:lnTo>
                  <a:pt x="2797" y="35468"/>
                </a:lnTo>
                <a:lnTo>
                  <a:pt x="0" y="56705"/>
                </a:lnTo>
                <a:lnTo>
                  <a:pt x="671" y="67136"/>
                </a:lnTo>
                <a:lnTo>
                  <a:pt x="18720" y="104222"/>
                </a:lnTo>
                <a:lnTo>
                  <a:pt x="47345" y="113753"/>
                </a:lnTo>
                <a:lnTo>
                  <a:pt x="58180" y="112600"/>
                </a:lnTo>
                <a:lnTo>
                  <a:pt x="68046" y="109121"/>
                </a:lnTo>
                <a:lnTo>
                  <a:pt x="76702" y="103284"/>
                </a:lnTo>
                <a:lnTo>
                  <a:pt x="83908" y="95059"/>
                </a:lnTo>
                <a:lnTo>
                  <a:pt x="85211" y="92633"/>
                </a:lnTo>
                <a:lnTo>
                  <a:pt x="47345" y="92633"/>
                </a:lnTo>
                <a:lnTo>
                  <a:pt x="36498" y="88968"/>
                </a:lnTo>
                <a:lnTo>
                  <a:pt x="30379" y="79865"/>
                </a:lnTo>
                <a:lnTo>
                  <a:pt x="27673" y="68164"/>
                </a:lnTo>
                <a:lnTo>
                  <a:pt x="27063" y="56705"/>
                </a:lnTo>
                <a:lnTo>
                  <a:pt x="27161" y="48793"/>
                </a:lnTo>
                <a:lnTo>
                  <a:pt x="28003" y="40284"/>
                </a:lnTo>
                <a:lnTo>
                  <a:pt x="30607" y="33642"/>
                </a:lnTo>
                <a:lnTo>
                  <a:pt x="33655" y="25615"/>
                </a:lnTo>
                <a:lnTo>
                  <a:pt x="38493" y="21081"/>
                </a:lnTo>
                <a:lnTo>
                  <a:pt x="84911" y="21081"/>
                </a:lnTo>
                <a:lnTo>
                  <a:pt x="82473" y="16903"/>
                </a:lnTo>
                <a:lnTo>
                  <a:pt x="75309" y="9156"/>
                </a:lnTo>
                <a:lnTo>
                  <a:pt x="67081" y="3913"/>
                </a:lnTo>
                <a:lnTo>
                  <a:pt x="57767" y="939"/>
                </a:lnTo>
                <a:lnTo>
                  <a:pt x="47345" y="0"/>
                </a:lnTo>
                <a:close/>
              </a:path>
              <a:path w="94614" h="114300">
                <a:moveTo>
                  <a:pt x="84911" y="21081"/>
                </a:moveTo>
                <a:lnTo>
                  <a:pt x="55410" y="21081"/>
                </a:lnTo>
                <a:lnTo>
                  <a:pt x="60071" y="24472"/>
                </a:lnTo>
                <a:lnTo>
                  <a:pt x="66522" y="39293"/>
                </a:lnTo>
                <a:lnTo>
                  <a:pt x="67348" y="48793"/>
                </a:lnTo>
                <a:lnTo>
                  <a:pt x="67348" y="64122"/>
                </a:lnTo>
                <a:lnTo>
                  <a:pt x="66522" y="73291"/>
                </a:lnTo>
                <a:lnTo>
                  <a:pt x="63944" y="80060"/>
                </a:lnTo>
                <a:lnTo>
                  <a:pt x="61061" y="88277"/>
                </a:lnTo>
                <a:lnTo>
                  <a:pt x="56210" y="92633"/>
                </a:lnTo>
                <a:lnTo>
                  <a:pt x="85211" y="92633"/>
                </a:lnTo>
                <a:lnTo>
                  <a:pt x="88553" y="86410"/>
                </a:lnTo>
                <a:lnTo>
                  <a:pt x="91825" y="76668"/>
                </a:lnTo>
                <a:lnTo>
                  <a:pt x="93761" y="66532"/>
                </a:lnTo>
                <a:lnTo>
                  <a:pt x="94399" y="56705"/>
                </a:lnTo>
                <a:lnTo>
                  <a:pt x="93644" y="46364"/>
                </a:lnTo>
                <a:lnTo>
                  <a:pt x="91393" y="35842"/>
                </a:lnTo>
                <a:lnTo>
                  <a:pt x="87664" y="25801"/>
                </a:lnTo>
                <a:lnTo>
                  <a:pt x="84911" y="210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263964" y="3952467"/>
            <a:ext cx="88900" cy="112395"/>
          </a:xfrm>
          <a:custGeom>
            <a:avLst/>
            <a:gdLst/>
            <a:ahLst/>
            <a:cxnLst/>
            <a:rect l="l" t="t" r="r" b="b"/>
            <a:pathLst>
              <a:path w="88900" h="112395">
                <a:moveTo>
                  <a:pt x="28054" y="0"/>
                </a:moveTo>
                <a:lnTo>
                  <a:pt x="0" y="0"/>
                </a:lnTo>
                <a:lnTo>
                  <a:pt x="0" y="66878"/>
                </a:lnTo>
                <a:lnTo>
                  <a:pt x="18852" y="107401"/>
                </a:lnTo>
                <a:lnTo>
                  <a:pt x="45262" y="112153"/>
                </a:lnTo>
                <a:lnTo>
                  <a:pt x="54438" y="111584"/>
                </a:lnTo>
                <a:lnTo>
                  <a:pt x="85162" y="91376"/>
                </a:lnTo>
                <a:lnTo>
                  <a:pt x="40779" y="91376"/>
                </a:lnTo>
                <a:lnTo>
                  <a:pt x="33858" y="89763"/>
                </a:lnTo>
                <a:lnTo>
                  <a:pt x="30479" y="83985"/>
                </a:lnTo>
                <a:lnTo>
                  <a:pt x="27901" y="79438"/>
                </a:lnTo>
                <a:lnTo>
                  <a:pt x="27973" y="75971"/>
                </a:lnTo>
                <a:lnTo>
                  <a:pt x="28054" y="0"/>
                </a:lnTo>
                <a:close/>
              </a:path>
              <a:path w="88900" h="112395">
                <a:moveTo>
                  <a:pt x="88328" y="0"/>
                </a:moveTo>
                <a:lnTo>
                  <a:pt x="66052" y="0"/>
                </a:lnTo>
                <a:lnTo>
                  <a:pt x="66052" y="72682"/>
                </a:lnTo>
                <a:lnTo>
                  <a:pt x="66547" y="80403"/>
                </a:lnTo>
                <a:lnTo>
                  <a:pt x="63030" y="85407"/>
                </a:lnTo>
                <a:lnTo>
                  <a:pt x="59804" y="89763"/>
                </a:lnTo>
                <a:lnTo>
                  <a:pt x="52209" y="91376"/>
                </a:lnTo>
                <a:lnTo>
                  <a:pt x="85162" y="91376"/>
                </a:lnTo>
                <a:lnTo>
                  <a:pt x="87256" y="84862"/>
                </a:lnTo>
                <a:lnTo>
                  <a:pt x="88208" y="75971"/>
                </a:lnTo>
                <a:lnTo>
                  <a:pt x="88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374217" y="3952466"/>
            <a:ext cx="85725" cy="111125"/>
          </a:xfrm>
          <a:custGeom>
            <a:avLst/>
            <a:gdLst/>
            <a:ahLst/>
            <a:cxnLst/>
            <a:rect l="l" t="t" r="r" b="b"/>
            <a:pathLst>
              <a:path w="85725" h="111125">
                <a:moveTo>
                  <a:pt x="0" y="0"/>
                </a:moveTo>
                <a:lnTo>
                  <a:pt x="0" y="110553"/>
                </a:lnTo>
                <a:lnTo>
                  <a:pt x="25768" y="110553"/>
                </a:lnTo>
                <a:lnTo>
                  <a:pt x="25768" y="69621"/>
                </a:lnTo>
                <a:lnTo>
                  <a:pt x="50900" y="69521"/>
                </a:lnTo>
                <a:lnTo>
                  <a:pt x="82662" y="49479"/>
                </a:lnTo>
                <a:lnTo>
                  <a:pt x="25768" y="49479"/>
                </a:lnTo>
                <a:lnTo>
                  <a:pt x="25768" y="20142"/>
                </a:lnTo>
                <a:lnTo>
                  <a:pt x="82724" y="20142"/>
                </a:lnTo>
                <a:lnTo>
                  <a:pt x="82027" y="18267"/>
                </a:lnTo>
                <a:lnTo>
                  <a:pt x="49470" y="98"/>
                </a:lnTo>
                <a:lnTo>
                  <a:pt x="0" y="0"/>
                </a:lnTo>
                <a:close/>
              </a:path>
              <a:path w="85725" h="111125">
                <a:moveTo>
                  <a:pt x="82724" y="20142"/>
                </a:moveTo>
                <a:lnTo>
                  <a:pt x="50253" y="20142"/>
                </a:lnTo>
                <a:lnTo>
                  <a:pt x="54279" y="23202"/>
                </a:lnTo>
                <a:lnTo>
                  <a:pt x="57823" y="25946"/>
                </a:lnTo>
                <a:lnTo>
                  <a:pt x="59601" y="30479"/>
                </a:lnTo>
                <a:lnTo>
                  <a:pt x="59601" y="38353"/>
                </a:lnTo>
                <a:lnTo>
                  <a:pt x="58496" y="41909"/>
                </a:lnTo>
                <a:lnTo>
                  <a:pt x="56057" y="44627"/>
                </a:lnTo>
                <a:lnTo>
                  <a:pt x="51574" y="49479"/>
                </a:lnTo>
                <a:lnTo>
                  <a:pt x="82662" y="49479"/>
                </a:lnTo>
                <a:lnTo>
                  <a:pt x="82813" y="49201"/>
                </a:lnTo>
                <a:lnTo>
                  <a:pt x="84989" y="41682"/>
                </a:lnTo>
                <a:lnTo>
                  <a:pt x="85699" y="33858"/>
                </a:lnTo>
                <a:lnTo>
                  <a:pt x="84771" y="25654"/>
                </a:lnTo>
                <a:lnTo>
                  <a:pt x="82724" y="201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931337" y="3095153"/>
            <a:ext cx="2009139" cy="504825"/>
          </a:xfrm>
          <a:custGeom>
            <a:avLst/>
            <a:gdLst/>
            <a:ahLst/>
            <a:cxnLst/>
            <a:rect l="l" t="t" r="r" b="b"/>
            <a:pathLst>
              <a:path w="2009139" h="504825">
                <a:moveTo>
                  <a:pt x="1400550" y="40441"/>
                </a:moveTo>
                <a:lnTo>
                  <a:pt x="1128626" y="40441"/>
                </a:lnTo>
                <a:lnTo>
                  <a:pt x="1178929" y="42047"/>
                </a:lnTo>
                <a:lnTo>
                  <a:pt x="1228403" y="45393"/>
                </a:lnTo>
                <a:lnTo>
                  <a:pt x="1276963" y="50462"/>
                </a:lnTo>
                <a:lnTo>
                  <a:pt x="1324524" y="57236"/>
                </a:lnTo>
                <a:lnTo>
                  <a:pt x="1371003" y="65698"/>
                </a:lnTo>
                <a:lnTo>
                  <a:pt x="1416312" y="75831"/>
                </a:lnTo>
                <a:lnTo>
                  <a:pt x="1460369" y="87617"/>
                </a:lnTo>
                <a:lnTo>
                  <a:pt x="1503087" y="101040"/>
                </a:lnTo>
                <a:lnTo>
                  <a:pt x="1544417" y="116096"/>
                </a:lnTo>
                <a:lnTo>
                  <a:pt x="1584168" y="132725"/>
                </a:lnTo>
                <a:lnTo>
                  <a:pt x="1622361" y="150953"/>
                </a:lnTo>
                <a:lnTo>
                  <a:pt x="1658876" y="170749"/>
                </a:lnTo>
                <a:lnTo>
                  <a:pt x="1693628" y="192095"/>
                </a:lnTo>
                <a:lnTo>
                  <a:pt x="1726532" y="214973"/>
                </a:lnTo>
                <a:lnTo>
                  <a:pt x="1757502" y="239368"/>
                </a:lnTo>
                <a:lnTo>
                  <a:pt x="1786455" y="265260"/>
                </a:lnTo>
                <a:lnTo>
                  <a:pt x="1813305" y="292634"/>
                </a:lnTo>
                <a:lnTo>
                  <a:pt x="1860356" y="351757"/>
                </a:lnTo>
                <a:lnTo>
                  <a:pt x="1897976" y="416597"/>
                </a:lnTo>
                <a:lnTo>
                  <a:pt x="1916302" y="460133"/>
                </a:lnTo>
                <a:lnTo>
                  <a:pt x="1929942" y="504507"/>
                </a:lnTo>
                <a:lnTo>
                  <a:pt x="2008771" y="504507"/>
                </a:lnTo>
                <a:lnTo>
                  <a:pt x="1991461" y="464870"/>
                </a:lnTo>
                <a:lnTo>
                  <a:pt x="1973538" y="430507"/>
                </a:lnTo>
                <a:lnTo>
                  <a:pt x="1953577" y="397346"/>
                </a:lnTo>
                <a:lnTo>
                  <a:pt x="1931641" y="365402"/>
                </a:lnTo>
                <a:lnTo>
                  <a:pt x="1907738" y="334627"/>
                </a:lnTo>
                <a:lnTo>
                  <a:pt x="1882093" y="305223"/>
                </a:lnTo>
                <a:lnTo>
                  <a:pt x="1854606" y="277017"/>
                </a:lnTo>
                <a:lnTo>
                  <a:pt x="1825393" y="250087"/>
                </a:lnTo>
                <a:lnTo>
                  <a:pt x="1794517" y="224446"/>
                </a:lnTo>
                <a:lnTo>
                  <a:pt x="1762040" y="200109"/>
                </a:lnTo>
                <a:lnTo>
                  <a:pt x="1728025" y="177091"/>
                </a:lnTo>
                <a:lnTo>
                  <a:pt x="1692533" y="155407"/>
                </a:lnTo>
                <a:lnTo>
                  <a:pt x="1655628" y="135070"/>
                </a:lnTo>
                <a:lnTo>
                  <a:pt x="1617338" y="116082"/>
                </a:lnTo>
                <a:lnTo>
                  <a:pt x="1577826" y="98500"/>
                </a:lnTo>
                <a:lnTo>
                  <a:pt x="1537055" y="82295"/>
                </a:lnTo>
                <a:lnTo>
                  <a:pt x="1495119" y="67496"/>
                </a:lnTo>
                <a:lnTo>
                  <a:pt x="1452082" y="54119"/>
                </a:lnTo>
                <a:lnTo>
                  <a:pt x="1408005" y="42177"/>
                </a:lnTo>
                <a:lnTo>
                  <a:pt x="1400550" y="40441"/>
                </a:lnTo>
                <a:close/>
              </a:path>
              <a:path w="2009139" h="504825">
                <a:moveTo>
                  <a:pt x="1075611" y="0"/>
                </a:moveTo>
                <a:lnTo>
                  <a:pt x="1025467" y="66"/>
                </a:lnTo>
                <a:lnTo>
                  <a:pt x="974845" y="1699"/>
                </a:lnTo>
                <a:lnTo>
                  <a:pt x="923808" y="4913"/>
                </a:lnTo>
                <a:lnTo>
                  <a:pt x="872418" y="9724"/>
                </a:lnTo>
                <a:lnTo>
                  <a:pt x="820737" y="16144"/>
                </a:lnTo>
                <a:lnTo>
                  <a:pt x="768828" y="24190"/>
                </a:lnTo>
                <a:lnTo>
                  <a:pt x="716754" y="33875"/>
                </a:lnTo>
                <a:lnTo>
                  <a:pt x="664577" y="45214"/>
                </a:lnTo>
                <a:lnTo>
                  <a:pt x="612358" y="58222"/>
                </a:lnTo>
                <a:lnTo>
                  <a:pt x="560161" y="72913"/>
                </a:lnTo>
                <a:lnTo>
                  <a:pt x="508048" y="89302"/>
                </a:lnTo>
                <a:lnTo>
                  <a:pt x="456082" y="107403"/>
                </a:lnTo>
                <a:lnTo>
                  <a:pt x="403991" y="127361"/>
                </a:lnTo>
                <a:lnTo>
                  <a:pt x="353253" y="148657"/>
                </a:lnTo>
                <a:lnTo>
                  <a:pt x="303901" y="171239"/>
                </a:lnTo>
                <a:lnTo>
                  <a:pt x="255967" y="195056"/>
                </a:lnTo>
                <a:lnTo>
                  <a:pt x="209486" y="220054"/>
                </a:lnTo>
                <a:lnTo>
                  <a:pt x="164489" y="246182"/>
                </a:lnTo>
                <a:lnTo>
                  <a:pt x="121009" y="273387"/>
                </a:lnTo>
                <a:lnTo>
                  <a:pt x="79079" y="301618"/>
                </a:lnTo>
                <a:lnTo>
                  <a:pt x="38731" y="330821"/>
                </a:lnTo>
                <a:lnTo>
                  <a:pt x="0" y="360946"/>
                </a:lnTo>
                <a:lnTo>
                  <a:pt x="103225" y="360946"/>
                </a:lnTo>
                <a:lnTo>
                  <a:pt x="139770" y="334627"/>
                </a:lnTo>
                <a:lnTo>
                  <a:pt x="178834" y="309421"/>
                </a:lnTo>
                <a:lnTo>
                  <a:pt x="220108" y="285285"/>
                </a:lnTo>
                <a:lnTo>
                  <a:pt x="263283" y="262173"/>
                </a:lnTo>
                <a:lnTo>
                  <a:pt x="308049" y="240040"/>
                </a:lnTo>
                <a:lnTo>
                  <a:pt x="354096" y="218844"/>
                </a:lnTo>
                <a:lnTo>
                  <a:pt x="401115" y="198538"/>
                </a:lnTo>
                <a:lnTo>
                  <a:pt x="448796" y="179078"/>
                </a:lnTo>
                <a:lnTo>
                  <a:pt x="496829" y="160420"/>
                </a:lnTo>
                <a:lnTo>
                  <a:pt x="544906" y="142519"/>
                </a:lnTo>
                <a:lnTo>
                  <a:pt x="598716" y="123851"/>
                </a:lnTo>
                <a:lnTo>
                  <a:pt x="652633" y="107112"/>
                </a:lnTo>
                <a:lnTo>
                  <a:pt x="706570" y="92286"/>
                </a:lnTo>
                <a:lnTo>
                  <a:pt x="760443" y="79354"/>
                </a:lnTo>
                <a:lnTo>
                  <a:pt x="814167" y="68300"/>
                </a:lnTo>
                <a:lnTo>
                  <a:pt x="867658" y="59107"/>
                </a:lnTo>
                <a:lnTo>
                  <a:pt x="920829" y="51756"/>
                </a:lnTo>
                <a:lnTo>
                  <a:pt x="973597" y="46232"/>
                </a:lnTo>
                <a:lnTo>
                  <a:pt x="1025875" y="42516"/>
                </a:lnTo>
                <a:lnTo>
                  <a:pt x="1077580" y="40591"/>
                </a:lnTo>
                <a:lnTo>
                  <a:pt x="1400550" y="40441"/>
                </a:lnTo>
                <a:lnTo>
                  <a:pt x="1362952" y="31685"/>
                </a:lnTo>
                <a:lnTo>
                  <a:pt x="1316984" y="22657"/>
                </a:lnTo>
                <a:lnTo>
                  <a:pt x="1270164" y="15109"/>
                </a:lnTo>
                <a:lnTo>
                  <a:pt x="1222554" y="9054"/>
                </a:lnTo>
                <a:lnTo>
                  <a:pt x="1174217" y="4508"/>
                </a:lnTo>
                <a:lnTo>
                  <a:pt x="1125215" y="1485"/>
                </a:lnTo>
                <a:lnTo>
                  <a:pt x="1075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64222" y="5182439"/>
            <a:ext cx="3657491" cy="1487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4775851" y="5862908"/>
            <a:ext cx="798830" cy="798830"/>
          </a:xfrm>
          <a:custGeom>
            <a:avLst/>
            <a:gdLst/>
            <a:ahLst/>
            <a:cxnLst/>
            <a:rect l="l" t="t" r="r" b="b"/>
            <a:pathLst>
              <a:path w="798829" h="798829">
                <a:moveTo>
                  <a:pt x="752868" y="0"/>
                </a:moveTo>
                <a:lnTo>
                  <a:pt x="45618" y="0"/>
                </a:lnTo>
                <a:lnTo>
                  <a:pt x="27940" y="3601"/>
                </a:lnTo>
                <a:lnTo>
                  <a:pt x="13431" y="13409"/>
                </a:lnTo>
                <a:lnTo>
                  <a:pt x="3611" y="27930"/>
                </a:lnTo>
                <a:lnTo>
                  <a:pt x="0" y="45669"/>
                </a:lnTo>
                <a:lnTo>
                  <a:pt x="0" y="752856"/>
                </a:lnTo>
                <a:lnTo>
                  <a:pt x="3611" y="770565"/>
                </a:lnTo>
                <a:lnTo>
                  <a:pt x="13431" y="785071"/>
                </a:lnTo>
                <a:lnTo>
                  <a:pt x="27940" y="794873"/>
                </a:lnTo>
                <a:lnTo>
                  <a:pt x="45618" y="798474"/>
                </a:lnTo>
                <a:lnTo>
                  <a:pt x="752868" y="798474"/>
                </a:lnTo>
                <a:lnTo>
                  <a:pt x="770578" y="794873"/>
                </a:lnTo>
                <a:lnTo>
                  <a:pt x="785083" y="785071"/>
                </a:lnTo>
                <a:lnTo>
                  <a:pt x="794886" y="770565"/>
                </a:lnTo>
                <a:lnTo>
                  <a:pt x="798487" y="752856"/>
                </a:lnTo>
                <a:lnTo>
                  <a:pt x="798487" y="45669"/>
                </a:lnTo>
                <a:lnTo>
                  <a:pt x="794886" y="27930"/>
                </a:lnTo>
                <a:lnTo>
                  <a:pt x="785083" y="13409"/>
                </a:lnTo>
                <a:lnTo>
                  <a:pt x="770578" y="3601"/>
                </a:lnTo>
                <a:lnTo>
                  <a:pt x="752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154494" y="5978776"/>
            <a:ext cx="304165" cy="626110"/>
          </a:xfrm>
          <a:custGeom>
            <a:avLst/>
            <a:gdLst/>
            <a:ahLst/>
            <a:cxnLst/>
            <a:rect l="l" t="t" r="r" b="b"/>
            <a:pathLst>
              <a:path w="304164" h="626109">
                <a:moveTo>
                  <a:pt x="189433" y="332066"/>
                </a:moveTo>
                <a:lnTo>
                  <a:pt x="77736" y="332066"/>
                </a:lnTo>
                <a:lnTo>
                  <a:pt x="77736" y="625589"/>
                </a:lnTo>
                <a:lnTo>
                  <a:pt x="189433" y="625589"/>
                </a:lnTo>
                <a:lnTo>
                  <a:pt x="189433" y="332066"/>
                </a:lnTo>
                <a:close/>
              </a:path>
              <a:path w="304164" h="626109">
                <a:moveTo>
                  <a:pt x="304126" y="226339"/>
                </a:moveTo>
                <a:lnTo>
                  <a:pt x="0" y="226339"/>
                </a:lnTo>
                <a:lnTo>
                  <a:pt x="0" y="332066"/>
                </a:lnTo>
                <a:lnTo>
                  <a:pt x="299097" y="332066"/>
                </a:lnTo>
                <a:lnTo>
                  <a:pt x="304126" y="226339"/>
                </a:lnTo>
                <a:close/>
              </a:path>
              <a:path w="304164" h="626109">
                <a:moveTo>
                  <a:pt x="229120" y="0"/>
                </a:moveTo>
                <a:lnTo>
                  <a:pt x="172821" y="7340"/>
                </a:lnTo>
                <a:lnTo>
                  <a:pt x="130208" y="27462"/>
                </a:lnTo>
                <a:lnTo>
                  <a:pt x="100607" y="57519"/>
                </a:lnTo>
                <a:lnTo>
                  <a:pt x="83341" y="94661"/>
                </a:lnTo>
                <a:lnTo>
                  <a:pt x="77736" y="136042"/>
                </a:lnTo>
                <a:lnTo>
                  <a:pt x="77736" y="226339"/>
                </a:lnTo>
                <a:lnTo>
                  <a:pt x="189433" y="226339"/>
                </a:lnTo>
                <a:lnTo>
                  <a:pt x="189433" y="149174"/>
                </a:lnTo>
                <a:lnTo>
                  <a:pt x="190975" y="129588"/>
                </a:lnTo>
                <a:lnTo>
                  <a:pt x="197227" y="114906"/>
                </a:lnTo>
                <a:lnTo>
                  <a:pt x="210628" y="105686"/>
                </a:lnTo>
                <a:lnTo>
                  <a:pt x="233616" y="102488"/>
                </a:lnTo>
                <a:lnTo>
                  <a:pt x="301061" y="102488"/>
                </a:lnTo>
                <a:lnTo>
                  <a:pt x="303530" y="4063"/>
                </a:lnTo>
                <a:lnTo>
                  <a:pt x="284579" y="1714"/>
                </a:lnTo>
                <a:lnTo>
                  <a:pt x="270511" y="507"/>
                </a:lnTo>
                <a:lnTo>
                  <a:pt x="254350" y="63"/>
                </a:lnTo>
                <a:lnTo>
                  <a:pt x="229120" y="0"/>
                </a:lnTo>
                <a:close/>
              </a:path>
              <a:path w="304164" h="626109">
                <a:moveTo>
                  <a:pt x="301061" y="102488"/>
                </a:moveTo>
                <a:lnTo>
                  <a:pt x="233616" y="102488"/>
                </a:lnTo>
                <a:lnTo>
                  <a:pt x="301053" y="102806"/>
                </a:lnTo>
                <a:lnTo>
                  <a:pt x="301061" y="102488"/>
                </a:lnTo>
                <a:close/>
              </a:path>
            </a:pathLst>
          </a:custGeom>
          <a:solidFill>
            <a:srgbClr val="2D4F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105699" y="2539542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79" h="792479">
                <a:moveTo>
                  <a:pt x="0" y="0"/>
                </a:moveTo>
                <a:lnTo>
                  <a:pt x="792365" y="0"/>
                </a:lnTo>
                <a:lnTo>
                  <a:pt x="792365" y="792264"/>
                </a:lnTo>
                <a:lnTo>
                  <a:pt x="0" y="7922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218939" y="2740592"/>
            <a:ext cx="566420" cy="390525"/>
          </a:xfrm>
          <a:custGeom>
            <a:avLst/>
            <a:gdLst/>
            <a:ahLst/>
            <a:cxnLst/>
            <a:rect l="l" t="t" r="r" b="b"/>
            <a:pathLst>
              <a:path w="566420" h="390525">
                <a:moveTo>
                  <a:pt x="0" y="277850"/>
                </a:moveTo>
                <a:lnTo>
                  <a:pt x="30592" y="313130"/>
                </a:lnTo>
                <a:lnTo>
                  <a:pt x="64882" y="341402"/>
                </a:lnTo>
                <a:lnTo>
                  <a:pt x="102102" y="362962"/>
                </a:lnTo>
                <a:lnTo>
                  <a:pt x="141486" y="378104"/>
                </a:lnTo>
                <a:lnTo>
                  <a:pt x="182269" y="387124"/>
                </a:lnTo>
                <a:lnTo>
                  <a:pt x="223683" y="390316"/>
                </a:lnTo>
                <a:lnTo>
                  <a:pt x="264963" y="387977"/>
                </a:lnTo>
                <a:lnTo>
                  <a:pt x="305342" y="380401"/>
                </a:lnTo>
                <a:lnTo>
                  <a:pt x="344053" y="367884"/>
                </a:lnTo>
                <a:lnTo>
                  <a:pt x="380332" y="350720"/>
                </a:lnTo>
                <a:lnTo>
                  <a:pt x="413410" y="329205"/>
                </a:lnTo>
                <a:lnTo>
                  <a:pt x="428065" y="316332"/>
                </a:lnTo>
                <a:lnTo>
                  <a:pt x="80098" y="316332"/>
                </a:lnTo>
                <a:lnTo>
                  <a:pt x="37000" y="303258"/>
                </a:lnTo>
                <a:lnTo>
                  <a:pt x="0" y="277850"/>
                </a:lnTo>
                <a:close/>
              </a:path>
              <a:path w="566420" h="390525">
                <a:moveTo>
                  <a:pt x="125591" y="113624"/>
                </a:moveTo>
                <a:lnTo>
                  <a:pt x="116784" y="114463"/>
                </a:lnTo>
                <a:lnTo>
                  <a:pt x="107284" y="116033"/>
                </a:lnTo>
                <a:lnTo>
                  <a:pt x="98018" y="118033"/>
                </a:lnTo>
                <a:lnTo>
                  <a:pt x="103937" y="136146"/>
                </a:lnTo>
                <a:lnTo>
                  <a:pt x="115473" y="151985"/>
                </a:lnTo>
                <a:lnTo>
                  <a:pt x="134121" y="164955"/>
                </a:lnTo>
                <a:lnTo>
                  <a:pt x="161378" y="174459"/>
                </a:lnTo>
                <a:lnTo>
                  <a:pt x="148351" y="176030"/>
                </a:lnTo>
                <a:lnTo>
                  <a:pt x="138083" y="178993"/>
                </a:lnTo>
                <a:lnTo>
                  <a:pt x="129764" y="183528"/>
                </a:lnTo>
                <a:lnTo>
                  <a:pt x="122580" y="189814"/>
                </a:lnTo>
                <a:lnTo>
                  <a:pt x="131740" y="203180"/>
                </a:lnTo>
                <a:lnTo>
                  <a:pt x="146137" y="215088"/>
                </a:lnTo>
                <a:lnTo>
                  <a:pt x="166180" y="222884"/>
                </a:lnTo>
                <a:lnTo>
                  <a:pt x="192277" y="223913"/>
                </a:lnTo>
                <a:lnTo>
                  <a:pt x="171729" y="240128"/>
                </a:lnTo>
                <a:lnTo>
                  <a:pt x="171546" y="257078"/>
                </a:lnTo>
                <a:lnTo>
                  <a:pt x="186139" y="269539"/>
                </a:lnTo>
                <a:lnTo>
                  <a:pt x="209918" y="272288"/>
                </a:lnTo>
                <a:lnTo>
                  <a:pt x="170162" y="301774"/>
                </a:lnTo>
                <a:lnTo>
                  <a:pt x="125687" y="316147"/>
                </a:lnTo>
                <a:lnTo>
                  <a:pt x="80098" y="316332"/>
                </a:lnTo>
                <a:lnTo>
                  <a:pt x="428065" y="316332"/>
                </a:lnTo>
                <a:lnTo>
                  <a:pt x="442522" y="303634"/>
                </a:lnTo>
                <a:lnTo>
                  <a:pt x="466902" y="274302"/>
                </a:lnTo>
                <a:lnTo>
                  <a:pt x="485783" y="241504"/>
                </a:lnTo>
                <a:lnTo>
                  <a:pt x="498398" y="205536"/>
                </a:lnTo>
                <a:lnTo>
                  <a:pt x="521800" y="203570"/>
                </a:lnTo>
                <a:lnTo>
                  <a:pt x="540448" y="197966"/>
                </a:lnTo>
                <a:lnTo>
                  <a:pt x="554963" y="189768"/>
                </a:lnTo>
                <a:lnTo>
                  <a:pt x="564467" y="181347"/>
                </a:lnTo>
                <a:lnTo>
                  <a:pt x="549705" y="181347"/>
                </a:lnTo>
                <a:lnTo>
                  <a:pt x="532185" y="180447"/>
                </a:lnTo>
                <a:lnTo>
                  <a:pt x="515529" y="177700"/>
                </a:lnTo>
                <a:lnTo>
                  <a:pt x="501865" y="173482"/>
                </a:lnTo>
                <a:lnTo>
                  <a:pt x="523733" y="169416"/>
                </a:lnTo>
                <a:lnTo>
                  <a:pt x="541481" y="161531"/>
                </a:lnTo>
                <a:lnTo>
                  <a:pt x="554827" y="150464"/>
                </a:lnTo>
                <a:lnTo>
                  <a:pt x="556928" y="147163"/>
                </a:lnTo>
                <a:lnTo>
                  <a:pt x="513872" y="147163"/>
                </a:lnTo>
                <a:lnTo>
                  <a:pt x="496785" y="144259"/>
                </a:lnTo>
                <a:lnTo>
                  <a:pt x="496136" y="141122"/>
                </a:lnTo>
                <a:lnTo>
                  <a:pt x="272503" y="141122"/>
                </a:lnTo>
                <a:lnTo>
                  <a:pt x="260841" y="130134"/>
                </a:lnTo>
                <a:lnTo>
                  <a:pt x="249834" y="120583"/>
                </a:lnTo>
                <a:lnTo>
                  <a:pt x="240957" y="113817"/>
                </a:lnTo>
                <a:lnTo>
                  <a:pt x="132778" y="113817"/>
                </a:lnTo>
                <a:lnTo>
                  <a:pt x="125591" y="113624"/>
                </a:lnTo>
                <a:close/>
              </a:path>
              <a:path w="566420" h="390525">
                <a:moveTo>
                  <a:pt x="565962" y="180022"/>
                </a:moveTo>
                <a:lnTo>
                  <a:pt x="549705" y="181347"/>
                </a:lnTo>
                <a:lnTo>
                  <a:pt x="564467" y="181347"/>
                </a:lnTo>
                <a:lnTo>
                  <a:pt x="565962" y="180022"/>
                </a:lnTo>
                <a:close/>
              </a:path>
              <a:path w="566420" h="390525">
                <a:moveTo>
                  <a:pt x="563486" y="136855"/>
                </a:moveTo>
                <a:lnTo>
                  <a:pt x="550985" y="141994"/>
                </a:lnTo>
                <a:lnTo>
                  <a:pt x="533193" y="145919"/>
                </a:lnTo>
                <a:lnTo>
                  <a:pt x="513872" y="147163"/>
                </a:lnTo>
                <a:lnTo>
                  <a:pt x="556928" y="147163"/>
                </a:lnTo>
                <a:lnTo>
                  <a:pt x="563486" y="136855"/>
                </a:lnTo>
                <a:close/>
              </a:path>
              <a:path w="566420" h="390525">
                <a:moveTo>
                  <a:pt x="361073" y="4152"/>
                </a:moveTo>
                <a:lnTo>
                  <a:pt x="331916" y="29579"/>
                </a:lnTo>
                <a:lnTo>
                  <a:pt x="308249" y="62741"/>
                </a:lnTo>
                <a:lnTo>
                  <a:pt x="288852" y="100850"/>
                </a:lnTo>
                <a:lnTo>
                  <a:pt x="272503" y="141122"/>
                </a:lnTo>
                <a:lnTo>
                  <a:pt x="496136" y="141122"/>
                </a:lnTo>
                <a:lnTo>
                  <a:pt x="476165" y="92567"/>
                </a:lnTo>
                <a:lnTo>
                  <a:pt x="448206" y="61553"/>
                </a:lnTo>
                <a:lnTo>
                  <a:pt x="412978" y="41879"/>
                </a:lnTo>
                <a:lnTo>
                  <a:pt x="373672" y="37185"/>
                </a:lnTo>
                <a:lnTo>
                  <a:pt x="377990" y="35509"/>
                </a:lnTo>
                <a:lnTo>
                  <a:pt x="382435" y="33832"/>
                </a:lnTo>
                <a:lnTo>
                  <a:pt x="386841" y="32372"/>
                </a:lnTo>
                <a:lnTo>
                  <a:pt x="395590" y="30046"/>
                </a:lnTo>
                <a:lnTo>
                  <a:pt x="408668" y="26117"/>
                </a:lnTo>
                <a:lnTo>
                  <a:pt x="414705" y="22910"/>
                </a:lnTo>
                <a:lnTo>
                  <a:pt x="367029" y="22910"/>
                </a:lnTo>
                <a:lnTo>
                  <a:pt x="371753" y="21018"/>
                </a:lnTo>
                <a:lnTo>
                  <a:pt x="352590" y="21018"/>
                </a:lnTo>
                <a:lnTo>
                  <a:pt x="357009" y="16217"/>
                </a:lnTo>
                <a:lnTo>
                  <a:pt x="360375" y="10375"/>
                </a:lnTo>
                <a:lnTo>
                  <a:pt x="361073" y="4152"/>
                </a:lnTo>
                <a:close/>
              </a:path>
              <a:path w="566420" h="390525">
                <a:moveTo>
                  <a:pt x="84404" y="42595"/>
                </a:moveTo>
                <a:lnTo>
                  <a:pt x="85826" y="60344"/>
                </a:lnTo>
                <a:lnTo>
                  <a:pt x="93770" y="79201"/>
                </a:lnTo>
                <a:lnTo>
                  <a:pt x="109125" y="97561"/>
                </a:lnTo>
                <a:lnTo>
                  <a:pt x="132778" y="113817"/>
                </a:lnTo>
                <a:lnTo>
                  <a:pt x="240957" y="113817"/>
                </a:lnTo>
                <a:lnTo>
                  <a:pt x="201309" y="92007"/>
                </a:lnTo>
                <a:lnTo>
                  <a:pt x="130202" y="60344"/>
                </a:lnTo>
                <a:lnTo>
                  <a:pt x="84404" y="42595"/>
                </a:lnTo>
                <a:close/>
              </a:path>
              <a:path w="566420" h="390525">
                <a:moveTo>
                  <a:pt x="412567" y="9066"/>
                </a:moveTo>
                <a:lnTo>
                  <a:pt x="395757" y="12633"/>
                </a:lnTo>
                <a:lnTo>
                  <a:pt x="378318" y="18691"/>
                </a:lnTo>
                <a:lnTo>
                  <a:pt x="367029" y="22910"/>
                </a:lnTo>
                <a:lnTo>
                  <a:pt x="414705" y="22910"/>
                </a:lnTo>
                <a:lnTo>
                  <a:pt x="419615" y="20302"/>
                </a:lnTo>
                <a:lnTo>
                  <a:pt x="421970" y="12319"/>
                </a:lnTo>
                <a:lnTo>
                  <a:pt x="412567" y="9066"/>
                </a:lnTo>
                <a:close/>
              </a:path>
              <a:path w="566420" h="390525">
                <a:moveTo>
                  <a:pt x="396798" y="0"/>
                </a:moveTo>
                <a:lnTo>
                  <a:pt x="384813" y="2630"/>
                </a:lnTo>
                <a:lnTo>
                  <a:pt x="373232" y="7146"/>
                </a:lnTo>
                <a:lnTo>
                  <a:pt x="362381" y="13344"/>
                </a:lnTo>
                <a:lnTo>
                  <a:pt x="352590" y="21018"/>
                </a:lnTo>
                <a:lnTo>
                  <a:pt x="371753" y="21018"/>
                </a:lnTo>
                <a:lnTo>
                  <a:pt x="375858" y="19373"/>
                </a:lnTo>
                <a:lnTo>
                  <a:pt x="385167" y="14531"/>
                </a:lnTo>
                <a:lnTo>
                  <a:pt x="392849" y="8151"/>
                </a:lnTo>
                <a:lnTo>
                  <a:pt x="396798" y="0"/>
                </a:lnTo>
                <a:close/>
              </a:path>
            </a:pathLst>
          </a:custGeom>
          <a:solidFill>
            <a:srgbClr val="2D4F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932426" y="2491252"/>
            <a:ext cx="4211535" cy="42115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object 1094"/>
          <p:cNvSpPr/>
          <p:nvPr/>
        </p:nvSpPr>
        <p:spPr>
          <a:xfrm>
            <a:off x="0" y="4067"/>
            <a:ext cx="4439773" cy="3289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74839" y="0"/>
            <a:ext cx="2704528" cy="302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370330"/>
          </a:xfrm>
          <a:custGeom>
            <a:avLst/>
            <a:gdLst/>
            <a:ahLst/>
            <a:cxnLst/>
            <a:rect l="l" t="t" r="r" b="b"/>
            <a:pathLst>
              <a:path w="9144000" h="1370330">
                <a:moveTo>
                  <a:pt x="0" y="1369834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1369834"/>
                </a:lnTo>
                <a:lnTo>
                  <a:pt x="0" y="1369834"/>
                </a:lnTo>
                <a:close/>
              </a:path>
            </a:pathLst>
          </a:custGeom>
          <a:solidFill>
            <a:srgbClr val="88A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95763" y="0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70" h="6985">
                <a:moveTo>
                  <a:pt x="13766" y="0"/>
                </a:moveTo>
                <a:lnTo>
                  <a:pt x="0" y="0"/>
                </a:lnTo>
                <a:lnTo>
                  <a:pt x="6886" y="6884"/>
                </a:lnTo>
                <a:lnTo>
                  <a:pt x="137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68106" y="49522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4">
                <a:moveTo>
                  <a:pt x="34544" y="0"/>
                </a:moveTo>
                <a:lnTo>
                  <a:pt x="0" y="34556"/>
                </a:lnTo>
                <a:lnTo>
                  <a:pt x="34544" y="69075"/>
                </a:lnTo>
                <a:lnTo>
                  <a:pt x="69075" y="34556"/>
                </a:lnTo>
                <a:lnTo>
                  <a:pt x="34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69680" y="165385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969" y="0"/>
                </a:moveTo>
                <a:lnTo>
                  <a:pt x="0" y="32943"/>
                </a:lnTo>
                <a:lnTo>
                  <a:pt x="32969" y="65900"/>
                </a:lnTo>
                <a:lnTo>
                  <a:pt x="65925" y="32943"/>
                </a:lnTo>
                <a:lnTo>
                  <a:pt x="329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71598" y="28154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51" y="0"/>
                </a:moveTo>
                <a:lnTo>
                  <a:pt x="0" y="31051"/>
                </a:lnTo>
                <a:lnTo>
                  <a:pt x="31051" y="62115"/>
                </a:lnTo>
                <a:lnTo>
                  <a:pt x="62090" y="31051"/>
                </a:lnTo>
                <a:lnTo>
                  <a:pt x="310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72550" y="39676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198"/>
                </a:lnTo>
                <a:lnTo>
                  <a:pt x="60185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74760" y="5132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89" y="0"/>
                </a:moveTo>
                <a:lnTo>
                  <a:pt x="0" y="27876"/>
                </a:lnTo>
                <a:lnTo>
                  <a:pt x="27889" y="55791"/>
                </a:lnTo>
                <a:lnTo>
                  <a:pt x="55778" y="27876"/>
                </a:lnTo>
                <a:lnTo>
                  <a:pt x="278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76348" y="629084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01" y="0"/>
                </a:moveTo>
                <a:lnTo>
                  <a:pt x="0" y="26314"/>
                </a:lnTo>
                <a:lnTo>
                  <a:pt x="26301" y="52641"/>
                </a:lnTo>
                <a:lnTo>
                  <a:pt x="52590" y="26314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77287" y="74430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74"/>
                </a:lnTo>
                <a:lnTo>
                  <a:pt x="25361" y="50723"/>
                </a:lnTo>
                <a:lnTo>
                  <a:pt x="50698" y="25374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78900" y="86016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61"/>
                </a:lnTo>
                <a:lnTo>
                  <a:pt x="23749" y="47548"/>
                </a:lnTo>
                <a:lnTo>
                  <a:pt x="47498" y="23761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79523" y="97508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23126" y="0"/>
                </a:moveTo>
                <a:lnTo>
                  <a:pt x="0" y="23113"/>
                </a:lnTo>
                <a:lnTo>
                  <a:pt x="23126" y="46240"/>
                </a:lnTo>
                <a:lnTo>
                  <a:pt x="46240" y="23113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1098" y="109094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551" y="0"/>
                </a:moveTo>
                <a:lnTo>
                  <a:pt x="0" y="21526"/>
                </a:lnTo>
                <a:lnTo>
                  <a:pt x="21551" y="43065"/>
                </a:lnTo>
                <a:lnTo>
                  <a:pt x="43091" y="21526"/>
                </a:lnTo>
                <a:lnTo>
                  <a:pt x="215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2355" y="120646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94" y="0"/>
                </a:moveTo>
                <a:lnTo>
                  <a:pt x="0" y="20294"/>
                </a:lnTo>
                <a:lnTo>
                  <a:pt x="20294" y="40551"/>
                </a:lnTo>
                <a:lnTo>
                  <a:pt x="40563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3625" y="13220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8999"/>
                </a:lnTo>
                <a:lnTo>
                  <a:pt x="19024" y="38023"/>
                </a:lnTo>
                <a:lnTo>
                  <a:pt x="38011" y="18999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83955" y="143657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388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85225" y="15521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23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85530" y="166671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094"/>
                </a:lnTo>
                <a:lnTo>
                  <a:pt x="17119" y="34201"/>
                </a:lnTo>
                <a:lnTo>
                  <a:pt x="34226" y="17094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86800" y="178222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86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087130" y="189682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38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87740" y="201172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909" y="0"/>
                </a:moveTo>
                <a:lnTo>
                  <a:pt x="0" y="14884"/>
                </a:lnTo>
                <a:lnTo>
                  <a:pt x="14909" y="29794"/>
                </a:lnTo>
                <a:lnTo>
                  <a:pt x="29794" y="14884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88070" y="212629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88070" y="224057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88400" y="23551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36"/>
                </a:lnTo>
                <a:lnTo>
                  <a:pt x="14249" y="28498"/>
                </a:lnTo>
                <a:lnTo>
                  <a:pt x="28473" y="14236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88692" y="246974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14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089328" y="25846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89670" y="269920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6022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89670" y="281348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089670" y="292775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89670" y="304200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089670" y="315628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89670" y="327056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58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89670" y="33848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58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89670" y="349911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58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89010" y="361271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39"/>
                </a:lnTo>
                <a:lnTo>
                  <a:pt x="13639" y="27254"/>
                </a:lnTo>
                <a:lnTo>
                  <a:pt x="27254" y="13639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088692" y="372666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70"/>
                </a:lnTo>
                <a:lnTo>
                  <a:pt x="13957" y="27901"/>
                </a:lnTo>
                <a:lnTo>
                  <a:pt x="27914" y="13970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088400" y="384062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473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88070" y="39545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88070" y="406884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87435" y="418250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176"/>
                </a:lnTo>
                <a:lnTo>
                  <a:pt x="15214" y="30391"/>
                </a:lnTo>
                <a:lnTo>
                  <a:pt x="30416" y="15176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087130" y="429643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38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86165" y="440976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085847" y="452369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802" y="0"/>
                </a:moveTo>
                <a:lnTo>
                  <a:pt x="0" y="16814"/>
                </a:lnTo>
                <a:lnTo>
                  <a:pt x="16802" y="33604"/>
                </a:lnTo>
                <a:lnTo>
                  <a:pt x="33591" y="16814"/>
                </a:lnTo>
                <a:lnTo>
                  <a:pt x="1680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085225" y="463734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23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084578" y="475097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31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83955" y="486460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388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83625" y="497856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8999"/>
                </a:lnTo>
                <a:lnTo>
                  <a:pt x="19024" y="38023"/>
                </a:lnTo>
                <a:lnTo>
                  <a:pt x="38011" y="18999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82355" y="50915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94"/>
                </a:lnTo>
                <a:lnTo>
                  <a:pt x="20294" y="40576"/>
                </a:lnTo>
                <a:lnTo>
                  <a:pt x="40563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081733" y="520520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16" y="0"/>
                </a:moveTo>
                <a:lnTo>
                  <a:pt x="0" y="20904"/>
                </a:lnTo>
                <a:lnTo>
                  <a:pt x="20916" y="41821"/>
                </a:lnTo>
                <a:lnTo>
                  <a:pt x="41833" y="20904"/>
                </a:lnTo>
                <a:lnTo>
                  <a:pt x="209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80780" y="531850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0" y="21856"/>
                </a:lnTo>
                <a:lnTo>
                  <a:pt x="21869" y="43726"/>
                </a:lnTo>
                <a:lnTo>
                  <a:pt x="43726" y="21856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080145" y="543213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504" y="0"/>
                </a:moveTo>
                <a:lnTo>
                  <a:pt x="0" y="22491"/>
                </a:lnTo>
                <a:lnTo>
                  <a:pt x="22504" y="44996"/>
                </a:lnTo>
                <a:lnTo>
                  <a:pt x="44996" y="22491"/>
                </a:lnTo>
                <a:lnTo>
                  <a:pt x="225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078570" y="554482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57719" y="5657837"/>
            <a:ext cx="2486764" cy="1200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981491" y="0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70" h="6985">
                <a:moveTo>
                  <a:pt x="13769" y="0"/>
                </a:moveTo>
                <a:lnTo>
                  <a:pt x="0" y="0"/>
                </a:lnTo>
                <a:lnTo>
                  <a:pt x="6884" y="6884"/>
                </a:lnTo>
                <a:lnTo>
                  <a:pt x="13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953831" y="49522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4">
                <a:moveTo>
                  <a:pt x="34544" y="0"/>
                </a:moveTo>
                <a:lnTo>
                  <a:pt x="0" y="34556"/>
                </a:lnTo>
                <a:lnTo>
                  <a:pt x="34544" y="69075"/>
                </a:lnTo>
                <a:lnTo>
                  <a:pt x="69075" y="34556"/>
                </a:lnTo>
                <a:lnTo>
                  <a:pt x="34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55419" y="165385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956" y="0"/>
                </a:moveTo>
                <a:lnTo>
                  <a:pt x="0" y="32943"/>
                </a:lnTo>
                <a:lnTo>
                  <a:pt x="32956" y="65900"/>
                </a:lnTo>
                <a:lnTo>
                  <a:pt x="65913" y="32943"/>
                </a:lnTo>
                <a:lnTo>
                  <a:pt x="329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57323" y="28154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51" y="0"/>
                </a:moveTo>
                <a:lnTo>
                  <a:pt x="0" y="31051"/>
                </a:lnTo>
                <a:lnTo>
                  <a:pt x="31051" y="62115"/>
                </a:lnTo>
                <a:lnTo>
                  <a:pt x="62115" y="31051"/>
                </a:lnTo>
                <a:lnTo>
                  <a:pt x="310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58276" y="39676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198"/>
                </a:lnTo>
                <a:lnTo>
                  <a:pt x="60198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60498" y="513246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76" y="0"/>
                </a:moveTo>
                <a:lnTo>
                  <a:pt x="0" y="27876"/>
                </a:lnTo>
                <a:lnTo>
                  <a:pt x="27876" y="55791"/>
                </a:lnTo>
                <a:lnTo>
                  <a:pt x="55753" y="27876"/>
                </a:lnTo>
                <a:lnTo>
                  <a:pt x="278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62086" y="629084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9" y="0"/>
                </a:moveTo>
                <a:lnTo>
                  <a:pt x="0" y="26314"/>
                </a:lnTo>
                <a:lnTo>
                  <a:pt x="26289" y="52641"/>
                </a:lnTo>
                <a:lnTo>
                  <a:pt x="52578" y="26314"/>
                </a:lnTo>
                <a:lnTo>
                  <a:pt x="262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63026" y="74430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685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4614" y="86016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61"/>
                </a:lnTo>
                <a:lnTo>
                  <a:pt x="23761" y="47548"/>
                </a:lnTo>
                <a:lnTo>
                  <a:pt x="47510" y="23761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965235" y="97508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23139" y="0"/>
                </a:moveTo>
                <a:lnTo>
                  <a:pt x="0" y="23113"/>
                </a:lnTo>
                <a:lnTo>
                  <a:pt x="23139" y="46240"/>
                </a:lnTo>
                <a:lnTo>
                  <a:pt x="46266" y="23113"/>
                </a:lnTo>
                <a:lnTo>
                  <a:pt x="231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966836" y="109094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539" y="0"/>
                </a:moveTo>
                <a:lnTo>
                  <a:pt x="0" y="21526"/>
                </a:lnTo>
                <a:lnTo>
                  <a:pt x="21539" y="43065"/>
                </a:lnTo>
                <a:lnTo>
                  <a:pt x="43078" y="21526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968080" y="120646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94" y="0"/>
                </a:moveTo>
                <a:lnTo>
                  <a:pt x="0" y="20294"/>
                </a:lnTo>
                <a:lnTo>
                  <a:pt x="20294" y="40551"/>
                </a:lnTo>
                <a:lnTo>
                  <a:pt x="40576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969363" y="13220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969668" y="143657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707" y="0"/>
                </a:moveTo>
                <a:lnTo>
                  <a:pt x="0" y="18707"/>
                </a:lnTo>
                <a:lnTo>
                  <a:pt x="18707" y="37376"/>
                </a:lnTo>
                <a:lnTo>
                  <a:pt x="37414" y="18707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970950" y="155211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48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971255" y="166671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094"/>
                </a:lnTo>
                <a:lnTo>
                  <a:pt x="17119" y="34201"/>
                </a:lnTo>
                <a:lnTo>
                  <a:pt x="34239" y="17094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972525" y="178222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72856" y="189682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73478" y="201172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97" y="0"/>
                </a:moveTo>
                <a:lnTo>
                  <a:pt x="0" y="14884"/>
                </a:lnTo>
                <a:lnTo>
                  <a:pt x="14897" y="29794"/>
                </a:lnTo>
                <a:lnTo>
                  <a:pt x="29781" y="14884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73795" y="212629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73795" y="224057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74113" y="23551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74430" y="246974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75066" y="25846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75396" y="269920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6022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75396" y="281348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75396" y="292775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75396" y="304200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75396" y="315628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75396" y="327056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75396" y="33848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75396" y="349911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74748" y="361271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74430" y="372666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74113" y="384062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73795" y="39545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73795" y="406884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73173" y="418250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01" y="0"/>
                </a:moveTo>
                <a:lnTo>
                  <a:pt x="0" y="15176"/>
                </a:lnTo>
                <a:lnTo>
                  <a:pt x="15201" y="30391"/>
                </a:lnTo>
                <a:lnTo>
                  <a:pt x="30403" y="15176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72856" y="429643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71891" y="440976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56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71585" y="452369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814"/>
                </a:lnTo>
                <a:lnTo>
                  <a:pt x="16789" y="33604"/>
                </a:lnTo>
                <a:lnTo>
                  <a:pt x="33578" y="16814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70950" y="463734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48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70303" y="475097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31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69668" y="486460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707" y="0"/>
                </a:moveTo>
                <a:lnTo>
                  <a:pt x="0" y="18707"/>
                </a:lnTo>
                <a:lnTo>
                  <a:pt x="18707" y="37376"/>
                </a:lnTo>
                <a:lnTo>
                  <a:pt x="37414" y="18707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69363" y="497856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68080" y="50915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294" y="0"/>
                </a:moveTo>
                <a:lnTo>
                  <a:pt x="0" y="20294"/>
                </a:lnTo>
                <a:lnTo>
                  <a:pt x="20294" y="40576"/>
                </a:lnTo>
                <a:lnTo>
                  <a:pt x="40576" y="20294"/>
                </a:lnTo>
                <a:lnTo>
                  <a:pt x="202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67471" y="520520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66506" y="531850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69" y="0"/>
                </a:moveTo>
                <a:lnTo>
                  <a:pt x="0" y="21856"/>
                </a:lnTo>
                <a:lnTo>
                  <a:pt x="21869" y="43726"/>
                </a:lnTo>
                <a:lnTo>
                  <a:pt x="43738" y="21856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65883" y="543213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964296" y="554482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71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68808" y="0"/>
            <a:ext cx="10795" cy="5715"/>
          </a:xfrm>
          <a:custGeom>
            <a:avLst/>
            <a:gdLst/>
            <a:ahLst/>
            <a:cxnLst/>
            <a:rect l="l" t="t" r="r" b="b"/>
            <a:pathLst>
              <a:path w="10795" h="5715">
                <a:moveTo>
                  <a:pt x="10588" y="0"/>
                </a:moveTo>
                <a:lnTo>
                  <a:pt x="0" y="0"/>
                </a:lnTo>
                <a:lnTo>
                  <a:pt x="5291" y="5297"/>
                </a:lnTo>
                <a:lnTo>
                  <a:pt x="1058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39886" y="49844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4213" y="0"/>
                </a:moveTo>
                <a:lnTo>
                  <a:pt x="0" y="34226"/>
                </a:lnTo>
                <a:lnTo>
                  <a:pt x="34213" y="68465"/>
                </a:lnTo>
                <a:lnTo>
                  <a:pt x="68440" y="34226"/>
                </a:lnTo>
                <a:lnTo>
                  <a:pt x="342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41485" y="165682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613" y="0"/>
                </a:moveTo>
                <a:lnTo>
                  <a:pt x="0" y="32638"/>
                </a:lnTo>
                <a:lnTo>
                  <a:pt x="32613" y="65290"/>
                </a:lnTo>
                <a:lnTo>
                  <a:pt x="65252" y="32638"/>
                </a:lnTo>
                <a:lnTo>
                  <a:pt x="326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43365" y="281867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733" y="0"/>
                </a:moveTo>
                <a:lnTo>
                  <a:pt x="0" y="30734"/>
                </a:lnTo>
                <a:lnTo>
                  <a:pt x="30733" y="61468"/>
                </a:lnTo>
                <a:lnTo>
                  <a:pt x="61480" y="30734"/>
                </a:lnTo>
                <a:lnTo>
                  <a:pt x="3073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44953" y="397705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29146" y="0"/>
                </a:moveTo>
                <a:lnTo>
                  <a:pt x="0" y="29171"/>
                </a:lnTo>
                <a:lnTo>
                  <a:pt x="29146" y="58318"/>
                </a:lnTo>
                <a:lnTo>
                  <a:pt x="58305" y="29171"/>
                </a:lnTo>
                <a:lnTo>
                  <a:pt x="291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47175" y="514214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24" y="0"/>
                </a:moveTo>
                <a:lnTo>
                  <a:pt x="0" y="26911"/>
                </a:lnTo>
                <a:lnTo>
                  <a:pt x="26924" y="53848"/>
                </a:lnTo>
                <a:lnTo>
                  <a:pt x="53860" y="26911"/>
                </a:lnTo>
                <a:lnTo>
                  <a:pt x="269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48750" y="6300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49"/>
                </a:lnTo>
                <a:lnTo>
                  <a:pt x="25349" y="50698"/>
                </a:lnTo>
                <a:lnTo>
                  <a:pt x="50698" y="25349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850020" y="74559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79" y="0"/>
                </a:moveTo>
                <a:lnTo>
                  <a:pt x="0" y="24079"/>
                </a:lnTo>
                <a:lnTo>
                  <a:pt x="24079" y="48145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50972" y="860809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23126" y="0"/>
                </a:moveTo>
                <a:lnTo>
                  <a:pt x="0" y="23113"/>
                </a:lnTo>
                <a:lnTo>
                  <a:pt x="23126" y="46266"/>
                </a:lnTo>
                <a:lnTo>
                  <a:pt x="46266" y="23113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52242" y="97632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56" y="0"/>
                </a:moveTo>
                <a:lnTo>
                  <a:pt x="0" y="21882"/>
                </a:lnTo>
                <a:lnTo>
                  <a:pt x="21856" y="43751"/>
                </a:lnTo>
                <a:lnTo>
                  <a:pt x="43751" y="21882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53817" y="109218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81" y="0"/>
                </a:moveTo>
                <a:lnTo>
                  <a:pt x="0" y="20294"/>
                </a:lnTo>
                <a:lnTo>
                  <a:pt x="20281" y="40551"/>
                </a:lnTo>
                <a:lnTo>
                  <a:pt x="40576" y="20294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54782" y="120740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42"/>
                </a:lnTo>
                <a:lnTo>
                  <a:pt x="19316" y="38671"/>
                </a:lnTo>
                <a:lnTo>
                  <a:pt x="38646" y="19342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55735" y="132262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64" y="0"/>
                </a:moveTo>
                <a:lnTo>
                  <a:pt x="0" y="18376"/>
                </a:lnTo>
                <a:lnTo>
                  <a:pt x="18364" y="36766"/>
                </a:lnTo>
                <a:lnTo>
                  <a:pt x="36741" y="18376"/>
                </a:lnTo>
                <a:lnTo>
                  <a:pt x="183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56370" y="143754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29"/>
                </a:lnTo>
                <a:lnTo>
                  <a:pt x="17729" y="35471"/>
                </a:lnTo>
                <a:lnTo>
                  <a:pt x="35471" y="17729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57322" y="155276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776" y="0"/>
                </a:moveTo>
                <a:lnTo>
                  <a:pt x="0" y="16789"/>
                </a:lnTo>
                <a:lnTo>
                  <a:pt x="16776" y="33591"/>
                </a:lnTo>
                <a:lnTo>
                  <a:pt x="33566" y="16789"/>
                </a:lnTo>
                <a:lnTo>
                  <a:pt x="167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57957" y="166765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41" y="0"/>
                </a:moveTo>
                <a:lnTo>
                  <a:pt x="0" y="16141"/>
                </a:lnTo>
                <a:lnTo>
                  <a:pt x="16141" y="32296"/>
                </a:lnTo>
                <a:lnTo>
                  <a:pt x="32321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58898" y="178287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201"/>
                </a:lnTo>
                <a:lnTo>
                  <a:pt x="15201" y="30416"/>
                </a:lnTo>
                <a:lnTo>
                  <a:pt x="30416" y="15201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859532" y="189776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59849" y="201236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36"/>
                </a:lnTo>
                <a:lnTo>
                  <a:pt x="14249" y="28498"/>
                </a:lnTo>
                <a:lnTo>
                  <a:pt x="28524" y="14236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60155" y="212694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60155" y="224119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60802" y="235611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61120" y="247068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84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1437" y="258528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61437" y="269955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61437" y="281383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861437" y="292808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861437" y="304235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861437" y="31566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861437" y="327088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61437" y="338515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36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61437" y="349940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61437" y="361368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61120" y="37276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71"/>
                </a:lnTo>
                <a:lnTo>
                  <a:pt x="25984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60802" y="384158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60155" y="395521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59849" y="40691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24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59532" y="418312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59532" y="42973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58580" y="4410707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64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858262" y="4524660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73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857322" y="463796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76" y="0"/>
                </a:moveTo>
                <a:lnTo>
                  <a:pt x="0" y="16789"/>
                </a:lnTo>
                <a:lnTo>
                  <a:pt x="16776" y="33591"/>
                </a:lnTo>
                <a:lnTo>
                  <a:pt x="33566" y="16789"/>
                </a:lnTo>
                <a:lnTo>
                  <a:pt x="167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856992" y="4751920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06" y="0"/>
                </a:moveTo>
                <a:lnTo>
                  <a:pt x="0" y="17119"/>
                </a:lnTo>
                <a:lnTo>
                  <a:pt x="17106" y="34226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856370" y="48655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29" y="0"/>
                </a:moveTo>
                <a:lnTo>
                  <a:pt x="0" y="17754"/>
                </a:lnTo>
                <a:lnTo>
                  <a:pt x="17729" y="35496"/>
                </a:lnTo>
                <a:lnTo>
                  <a:pt x="35471" y="17754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855735" y="497918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64" y="0"/>
                </a:moveTo>
                <a:lnTo>
                  <a:pt x="0" y="18376"/>
                </a:lnTo>
                <a:lnTo>
                  <a:pt x="18364" y="36766"/>
                </a:lnTo>
                <a:lnTo>
                  <a:pt x="36741" y="18376"/>
                </a:lnTo>
                <a:lnTo>
                  <a:pt x="183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54782" y="509251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16" y="0"/>
                </a:moveTo>
                <a:lnTo>
                  <a:pt x="0" y="19316"/>
                </a:lnTo>
                <a:lnTo>
                  <a:pt x="19316" y="38646"/>
                </a:lnTo>
                <a:lnTo>
                  <a:pt x="38646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54452" y="520646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68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53195" y="531945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21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52242" y="543278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56" y="0"/>
                </a:moveTo>
                <a:lnTo>
                  <a:pt x="0" y="21856"/>
                </a:lnTo>
                <a:lnTo>
                  <a:pt x="21856" y="43700"/>
                </a:lnTo>
                <a:lnTo>
                  <a:pt x="43751" y="21856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51607" y="554641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754865" y="0"/>
            <a:ext cx="10160" cy="5080"/>
          </a:xfrm>
          <a:custGeom>
            <a:avLst/>
            <a:gdLst/>
            <a:ahLst/>
            <a:cxnLst/>
            <a:rect l="l" t="t" r="r" b="b"/>
            <a:pathLst>
              <a:path w="10159" h="5080">
                <a:moveTo>
                  <a:pt x="9945" y="0"/>
                </a:moveTo>
                <a:lnTo>
                  <a:pt x="0" y="0"/>
                </a:lnTo>
                <a:lnTo>
                  <a:pt x="4971" y="4971"/>
                </a:lnTo>
                <a:lnTo>
                  <a:pt x="994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26246" y="50490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10">
                <a:moveTo>
                  <a:pt x="33591" y="0"/>
                </a:moveTo>
                <a:lnTo>
                  <a:pt x="0" y="33591"/>
                </a:lnTo>
                <a:lnTo>
                  <a:pt x="33591" y="67170"/>
                </a:lnTo>
                <a:lnTo>
                  <a:pt x="67195" y="33591"/>
                </a:lnTo>
                <a:lnTo>
                  <a:pt x="335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727820" y="166328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16" y="0"/>
                </a:moveTo>
                <a:lnTo>
                  <a:pt x="0" y="32004"/>
                </a:lnTo>
                <a:lnTo>
                  <a:pt x="32016" y="63995"/>
                </a:lnTo>
                <a:lnTo>
                  <a:pt x="64033" y="32004"/>
                </a:lnTo>
                <a:lnTo>
                  <a:pt x="320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729738" y="28248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223"/>
                </a:lnTo>
                <a:lnTo>
                  <a:pt x="60210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731339" y="398350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498" y="0"/>
                </a:moveTo>
                <a:lnTo>
                  <a:pt x="0" y="28524"/>
                </a:lnTo>
                <a:lnTo>
                  <a:pt x="28498" y="57023"/>
                </a:lnTo>
                <a:lnTo>
                  <a:pt x="57010" y="28524"/>
                </a:lnTo>
                <a:lnTo>
                  <a:pt x="2849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733535" y="514833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01" y="0"/>
                </a:moveTo>
                <a:lnTo>
                  <a:pt x="0" y="26288"/>
                </a:lnTo>
                <a:lnTo>
                  <a:pt x="26301" y="52616"/>
                </a:lnTo>
                <a:lnTo>
                  <a:pt x="52616" y="26288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735136" y="630695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01" y="0"/>
                </a:moveTo>
                <a:lnTo>
                  <a:pt x="0" y="24701"/>
                </a:lnTo>
                <a:lnTo>
                  <a:pt x="24701" y="49441"/>
                </a:lnTo>
                <a:lnTo>
                  <a:pt x="49415" y="24701"/>
                </a:lnTo>
                <a:lnTo>
                  <a:pt x="247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736393" y="7462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0" y="23469"/>
                </a:lnTo>
                <a:lnTo>
                  <a:pt x="23444" y="46901"/>
                </a:lnTo>
                <a:lnTo>
                  <a:pt x="46901" y="23469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737663" y="861752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73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738616" y="976970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4">
                <a:moveTo>
                  <a:pt x="21221" y="0"/>
                </a:moveTo>
                <a:lnTo>
                  <a:pt x="0" y="21234"/>
                </a:lnTo>
                <a:lnTo>
                  <a:pt x="21221" y="42468"/>
                </a:lnTo>
                <a:lnTo>
                  <a:pt x="42456" y="21234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740190" y="109283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306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741143" y="120805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401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742095" y="132326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29"/>
                </a:lnTo>
                <a:lnTo>
                  <a:pt x="17741" y="35471"/>
                </a:lnTo>
                <a:lnTo>
                  <a:pt x="35483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742743" y="1438163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094" y="0"/>
                </a:moveTo>
                <a:lnTo>
                  <a:pt x="0" y="17119"/>
                </a:lnTo>
                <a:lnTo>
                  <a:pt x="17094" y="34201"/>
                </a:lnTo>
                <a:lnTo>
                  <a:pt x="34201" y="17119"/>
                </a:lnTo>
                <a:lnTo>
                  <a:pt x="170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43683" y="155338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67"/>
                </a:lnTo>
                <a:lnTo>
                  <a:pt x="16154" y="32321"/>
                </a:lnTo>
                <a:lnTo>
                  <a:pt x="32321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44318" y="1668277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745270" y="178349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745575" y="18980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746210" y="201298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746528" y="212758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296"/>
                </a:lnTo>
                <a:lnTo>
                  <a:pt x="13309" y="26593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746528" y="22418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747188" y="235675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649"/>
                </a:lnTo>
                <a:lnTo>
                  <a:pt x="12649" y="25323"/>
                </a:lnTo>
                <a:lnTo>
                  <a:pt x="25323" y="12649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747188" y="247100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674"/>
                </a:lnTo>
                <a:lnTo>
                  <a:pt x="12649" y="25349"/>
                </a:lnTo>
                <a:lnTo>
                  <a:pt x="25323" y="12674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747467" y="258560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747797" y="270017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747797" y="281445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747797" y="292872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747797" y="304297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747797" y="31572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747797" y="327150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66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747797" y="33857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747797" y="350005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747467" y="361400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747188" y="372793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700"/>
                </a:lnTo>
                <a:lnTo>
                  <a:pt x="12649" y="25374"/>
                </a:lnTo>
                <a:lnTo>
                  <a:pt x="25323" y="12700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747188" y="384220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49" y="0"/>
                </a:moveTo>
                <a:lnTo>
                  <a:pt x="0" y="12674"/>
                </a:lnTo>
                <a:lnTo>
                  <a:pt x="12649" y="25349"/>
                </a:lnTo>
                <a:lnTo>
                  <a:pt x="25323" y="12674"/>
                </a:lnTo>
                <a:lnTo>
                  <a:pt x="126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746858" y="395616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71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746528" y="407011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746210" y="418406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745893" y="42980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901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745270" y="441164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744940" y="452560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94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743683" y="463858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67"/>
                </a:lnTo>
                <a:lnTo>
                  <a:pt x="16154" y="32346"/>
                </a:lnTo>
                <a:lnTo>
                  <a:pt x="32321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743353" y="475256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742743" y="486619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094" y="0"/>
                </a:moveTo>
                <a:lnTo>
                  <a:pt x="0" y="17119"/>
                </a:lnTo>
                <a:lnTo>
                  <a:pt x="17094" y="34226"/>
                </a:lnTo>
                <a:lnTo>
                  <a:pt x="34201" y="17119"/>
                </a:lnTo>
                <a:lnTo>
                  <a:pt x="170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742095" y="49798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83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41143" y="509313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707"/>
                </a:lnTo>
                <a:lnTo>
                  <a:pt x="18694" y="37401"/>
                </a:lnTo>
                <a:lnTo>
                  <a:pt x="37401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0838" y="520708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9024"/>
                </a:lnTo>
                <a:lnTo>
                  <a:pt x="18999" y="38023"/>
                </a:lnTo>
                <a:lnTo>
                  <a:pt x="38011" y="19024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39885" y="532041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51" y="0"/>
                </a:moveTo>
                <a:lnTo>
                  <a:pt x="0" y="19938"/>
                </a:lnTo>
                <a:lnTo>
                  <a:pt x="19951" y="39916"/>
                </a:lnTo>
                <a:lnTo>
                  <a:pt x="39916" y="19938"/>
                </a:lnTo>
                <a:lnTo>
                  <a:pt x="199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738616" y="5433404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21" y="0"/>
                </a:moveTo>
                <a:lnTo>
                  <a:pt x="0" y="21234"/>
                </a:lnTo>
                <a:lnTo>
                  <a:pt x="21221" y="42468"/>
                </a:lnTo>
                <a:lnTo>
                  <a:pt x="42456" y="21234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737663" y="554673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641249" y="0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8671" y="0"/>
                </a:moveTo>
                <a:lnTo>
                  <a:pt x="0" y="0"/>
                </a:lnTo>
                <a:lnTo>
                  <a:pt x="4337" y="4334"/>
                </a:lnTo>
                <a:lnTo>
                  <a:pt x="86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612617" y="51109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969" y="0"/>
                </a:moveTo>
                <a:lnTo>
                  <a:pt x="0" y="32969"/>
                </a:lnTo>
                <a:lnTo>
                  <a:pt x="32969" y="65900"/>
                </a:lnTo>
                <a:lnTo>
                  <a:pt x="65913" y="32969"/>
                </a:lnTo>
                <a:lnTo>
                  <a:pt x="329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613888" y="166650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99" y="0"/>
                </a:moveTo>
                <a:lnTo>
                  <a:pt x="0" y="31673"/>
                </a:lnTo>
                <a:lnTo>
                  <a:pt x="31699" y="63373"/>
                </a:lnTo>
                <a:lnTo>
                  <a:pt x="63360" y="31673"/>
                </a:lnTo>
                <a:lnTo>
                  <a:pt x="316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616745" y="28377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841" y="0"/>
                </a:moveTo>
                <a:lnTo>
                  <a:pt x="0" y="28829"/>
                </a:lnTo>
                <a:lnTo>
                  <a:pt x="28841" y="57645"/>
                </a:lnTo>
                <a:lnTo>
                  <a:pt x="57670" y="28829"/>
                </a:lnTo>
                <a:lnTo>
                  <a:pt x="288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618002" y="399318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84" y="0"/>
                </a:moveTo>
                <a:lnTo>
                  <a:pt x="0" y="27559"/>
                </a:lnTo>
                <a:lnTo>
                  <a:pt x="27584" y="55118"/>
                </a:lnTo>
                <a:lnTo>
                  <a:pt x="55143" y="27559"/>
                </a:lnTo>
                <a:lnTo>
                  <a:pt x="275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619907" y="515479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79" y="0"/>
                </a:moveTo>
                <a:lnTo>
                  <a:pt x="0" y="25654"/>
                </a:lnTo>
                <a:lnTo>
                  <a:pt x="25679" y="51320"/>
                </a:lnTo>
                <a:lnTo>
                  <a:pt x="51333" y="25654"/>
                </a:lnTo>
                <a:lnTo>
                  <a:pt x="256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621495" y="63131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91" y="0"/>
                </a:moveTo>
                <a:lnTo>
                  <a:pt x="0" y="24079"/>
                </a:lnTo>
                <a:lnTo>
                  <a:pt x="24091" y="48171"/>
                </a:lnTo>
                <a:lnTo>
                  <a:pt x="48171" y="24079"/>
                </a:lnTo>
                <a:lnTo>
                  <a:pt x="240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622434" y="74653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52" y="0"/>
                </a:moveTo>
                <a:lnTo>
                  <a:pt x="0" y="23139"/>
                </a:lnTo>
                <a:lnTo>
                  <a:pt x="23152" y="46266"/>
                </a:lnTo>
                <a:lnTo>
                  <a:pt x="46266" y="23139"/>
                </a:lnTo>
                <a:lnTo>
                  <a:pt x="231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623705" y="86207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82" y="0"/>
                </a:moveTo>
                <a:lnTo>
                  <a:pt x="0" y="21856"/>
                </a:lnTo>
                <a:lnTo>
                  <a:pt x="21882" y="43726"/>
                </a:lnTo>
                <a:lnTo>
                  <a:pt x="43738" y="21856"/>
                </a:lnTo>
                <a:lnTo>
                  <a:pt x="218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624682" y="97729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626257" y="109312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29" y="0"/>
                </a:moveTo>
                <a:lnTo>
                  <a:pt x="0" y="19342"/>
                </a:lnTo>
                <a:lnTo>
                  <a:pt x="19329" y="38671"/>
                </a:lnTo>
                <a:lnTo>
                  <a:pt x="38646" y="19342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627210" y="120834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402"/>
                </a:lnTo>
                <a:lnTo>
                  <a:pt x="18376" y="36779"/>
                </a:lnTo>
                <a:lnTo>
                  <a:pt x="36741" y="18402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628137" y="132356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49" y="0"/>
                </a:moveTo>
                <a:lnTo>
                  <a:pt x="0" y="17437"/>
                </a:lnTo>
                <a:lnTo>
                  <a:pt x="17449" y="34874"/>
                </a:lnTo>
                <a:lnTo>
                  <a:pt x="34861" y="17437"/>
                </a:lnTo>
                <a:lnTo>
                  <a:pt x="174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629089" y="1438783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97" y="0"/>
                </a:moveTo>
                <a:lnTo>
                  <a:pt x="0" y="16497"/>
                </a:lnTo>
                <a:lnTo>
                  <a:pt x="16497" y="32994"/>
                </a:lnTo>
                <a:lnTo>
                  <a:pt x="32956" y="16497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630042" y="155402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44" y="0"/>
                </a:moveTo>
                <a:lnTo>
                  <a:pt x="0" y="15532"/>
                </a:lnTo>
                <a:lnTo>
                  <a:pt x="15544" y="31026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630372" y="166859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03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631007" y="178349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33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631617" y="189838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70" y="0"/>
                </a:moveTo>
                <a:lnTo>
                  <a:pt x="0" y="13970"/>
                </a:lnTo>
                <a:lnTo>
                  <a:pt x="13970" y="27901"/>
                </a:lnTo>
                <a:lnTo>
                  <a:pt x="27901" y="13970"/>
                </a:lnTo>
                <a:lnTo>
                  <a:pt x="1397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632264" y="201330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296"/>
                </a:lnTo>
                <a:lnTo>
                  <a:pt x="13322" y="26619"/>
                </a:lnTo>
                <a:lnTo>
                  <a:pt x="26619" y="13296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632582" y="212788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96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632900" y="22424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23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633217" y="235705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26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633217" y="247132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633217" y="258560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633839" y="270049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633839" y="281477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18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633839" y="292902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56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633839" y="304329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633839" y="31575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633839" y="32718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56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633839" y="338610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09"/>
                </a:lnTo>
                <a:lnTo>
                  <a:pt x="11747" y="23444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633839" y="35003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09"/>
                </a:lnTo>
                <a:lnTo>
                  <a:pt x="11747" y="23418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633535" y="361432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52" y="0"/>
                </a:moveTo>
                <a:lnTo>
                  <a:pt x="0" y="12026"/>
                </a:lnTo>
                <a:lnTo>
                  <a:pt x="12052" y="24066"/>
                </a:lnTo>
                <a:lnTo>
                  <a:pt x="24066" y="12026"/>
                </a:lnTo>
                <a:lnTo>
                  <a:pt x="120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633217" y="372825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26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632900" y="384220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632582" y="395616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71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632264" y="407011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631947" y="418406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41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631617" y="42980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70" y="0"/>
                </a:moveTo>
                <a:lnTo>
                  <a:pt x="0" y="13944"/>
                </a:lnTo>
                <a:lnTo>
                  <a:pt x="13970" y="27901"/>
                </a:lnTo>
                <a:lnTo>
                  <a:pt x="27901" y="13944"/>
                </a:lnTo>
                <a:lnTo>
                  <a:pt x="1397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631007" y="441164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33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630677" y="452560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794"/>
                </a:lnTo>
                <a:lnTo>
                  <a:pt x="29794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630042" y="463923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44" y="0"/>
                </a:moveTo>
                <a:lnTo>
                  <a:pt x="0" y="15532"/>
                </a:lnTo>
                <a:lnTo>
                  <a:pt x="15544" y="31051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629419" y="475286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67" y="0"/>
                </a:moveTo>
                <a:lnTo>
                  <a:pt x="0" y="16167"/>
                </a:lnTo>
                <a:lnTo>
                  <a:pt x="16167" y="32346"/>
                </a:lnTo>
                <a:lnTo>
                  <a:pt x="32308" y="16167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628784" y="486651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802" y="0"/>
                </a:moveTo>
                <a:lnTo>
                  <a:pt x="0" y="16789"/>
                </a:lnTo>
                <a:lnTo>
                  <a:pt x="16802" y="33591"/>
                </a:lnTo>
                <a:lnTo>
                  <a:pt x="33578" y="16789"/>
                </a:lnTo>
                <a:lnTo>
                  <a:pt x="1680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628137" y="498014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49" y="0"/>
                </a:moveTo>
                <a:lnTo>
                  <a:pt x="0" y="17411"/>
                </a:lnTo>
                <a:lnTo>
                  <a:pt x="17449" y="34848"/>
                </a:lnTo>
                <a:lnTo>
                  <a:pt x="34861" y="17411"/>
                </a:lnTo>
                <a:lnTo>
                  <a:pt x="174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627515" y="509377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18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627210" y="52077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66"/>
                </a:lnTo>
                <a:lnTo>
                  <a:pt x="36741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626257" y="532103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29" y="0"/>
                </a:moveTo>
                <a:lnTo>
                  <a:pt x="0" y="19316"/>
                </a:lnTo>
                <a:lnTo>
                  <a:pt x="19329" y="38671"/>
                </a:lnTo>
                <a:lnTo>
                  <a:pt x="38646" y="19316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625267" y="543434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320" y="0"/>
                </a:moveTo>
                <a:lnTo>
                  <a:pt x="0" y="20294"/>
                </a:lnTo>
                <a:lnTo>
                  <a:pt x="20320" y="40576"/>
                </a:lnTo>
                <a:lnTo>
                  <a:pt x="40589" y="20294"/>
                </a:lnTo>
                <a:lnTo>
                  <a:pt x="203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624035" y="554735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51" y="0"/>
                </a:moveTo>
                <a:lnTo>
                  <a:pt x="0" y="21551"/>
                </a:lnTo>
                <a:lnTo>
                  <a:pt x="21551" y="43116"/>
                </a:lnTo>
                <a:lnTo>
                  <a:pt x="43078" y="21551"/>
                </a:lnTo>
                <a:lnTo>
                  <a:pt x="215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527266" y="0"/>
            <a:ext cx="8255" cy="444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8068" y="0"/>
                </a:moveTo>
                <a:lnTo>
                  <a:pt x="0" y="0"/>
                </a:lnTo>
                <a:lnTo>
                  <a:pt x="4033" y="4036"/>
                </a:lnTo>
                <a:lnTo>
                  <a:pt x="806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499295" y="52077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4"/>
                </a:lnTo>
                <a:lnTo>
                  <a:pt x="32003" y="63995"/>
                </a:lnTo>
                <a:lnTo>
                  <a:pt x="64020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500260" y="16729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1038" y="0"/>
                </a:moveTo>
                <a:lnTo>
                  <a:pt x="0" y="31026"/>
                </a:lnTo>
                <a:lnTo>
                  <a:pt x="31038" y="62090"/>
                </a:lnTo>
                <a:lnTo>
                  <a:pt x="62090" y="31026"/>
                </a:lnTo>
                <a:lnTo>
                  <a:pt x="3103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503423" y="284720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876" y="0"/>
                </a:moveTo>
                <a:lnTo>
                  <a:pt x="0" y="27876"/>
                </a:lnTo>
                <a:lnTo>
                  <a:pt x="27876" y="55765"/>
                </a:lnTo>
                <a:lnTo>
                  <a:pt x="55753" y="27876"/>
                </a:lnTo>
                <a:lnTo>
                  <a:pt x="278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505633" y="401203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506268" y="51612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031" y="0"/>
                </a:moveTo>
                <a:lnTo>
                  <a:pt x="0" y="25006"/>
                </a:lnTo>
                <a:lnTo>
                  <a:pt x="25031" y="50025"/>
                </a:lnTo>
                <a:lnTo>
                  <a:pt x="50076" y="25006"/>
                </a:lnTo>
                <a:lnTo>
                  <a:pt x="250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507538" y="63163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61"/>
                </a:lnTo>
                <a:lnTo>
                  <a:pt x="23761" y="47523"/>
                </a:lnTo>
                <a:lnTo>
                  <a:pt x="47523" y="23761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508808" y="74717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510396" y="86304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891"/>
                </a:lnTo>
                <a:lnTo>
                  <a:pt x="20904" y="41795"/>
                </a:lnTo>
                <a:lnTo>
                  <a:pt x="41808" y="20891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511347" y="9782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951" y="0"/>
                </a:moveTo>
                <a:lnTo>
                  <a:pt x="0" y="19964"/>
                </a:lnTo>
                <a:lnTo>
                  <a:pt x="19951" y="39941"/>
                </a:lnTo>
                <a:lnTo>
                  <a:pt x="39916" y="19964"/>
                </a:lnTo>
                <a:lnTo>
                  <a:pt x="1995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512618" y="109377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81" y="0"/>
                </a:moveTo>
                <a:lnTo>
                  <a:pt x="0" y="18707"/>
                </a:lnTo>
                <a:lnTo>
                  <a:pt x="18681" y="37376"/>
                </a:lnTo>
                <a:lnTo>
                  <a:pt x="37388" y="18707"/>
                </a:lnTo>
                <a:lnTo>
                  <a:pt x="186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513875" y="120931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48"/>
                </a:lnTo>
                <a:lnTo>
                  <a:pt x="34861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514828" y="132453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71" y="0"/>
                </a:moveTo>
                <a:lnTo>
                  <a:pt x="0" y="16471"/>
                </a:lnTo>
                <a:lnTo>
                  <a:pt x="16471" y="32969"/>
                </a:lnTo>
                <a:lnTo>
                  <a:pt x="32956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515158" y="14391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41" y="0"/>
                </a:moveTo>
                <a:lnTo>
                  <a:pt x="0" y="16141"/>
                </a:lnTo>
                <a:lnTo>
                  <a:pt x="16141" y="32296"/>
                </a:lnTo>
                <a:lnTo>
                  <a:pt x="32308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516415" y="155464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84" y="0"/>
                </a:moveTo>
                <a:lnTo>
                  <a:pt x="0" y="14909"/>
                </a:lnTo>
                <a:lnTo>
                  <a:pt x="14884" y="29794"/>
                </a:lnTo>
                <a:lnTo>
                  <a:pt x="29781" y="14909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516732" y="1669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59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517342" y="178413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518320" y="189935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518638" y="201395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49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519273" y="212885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519577" y="224342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519577" y="235769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519895" y="247227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519895" y="258654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520212" y="270111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520212" y="28153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520212" y="292966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520212" y="304391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520212" y="31581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520212" y="32724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520212" y="338672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99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519895" y="35006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519895" y="36149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21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519577" y="37289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519273" y="384285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518930" y="395680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518638" y="407075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49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518320" y="4184712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518015" y="429866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84" y="0"/>
                </a:moveTo>
                <a:lnTo>
                  <a:pt x="0" y="13296"/>
                </a:lnTo>
                <a:lnTo>
                  <a:pt x="13284" y="26619"/>
                </a:lnTo>
                <a:lnTo>
                  <a:pt x="26619" y="13296"/>
                </a:lnTo>
                <a:lnTo>
                  <a:pt x="132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517342" y="441229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516732" y="452592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59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516415" y="463987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84" y="0"/>
                </a:moveTo>
                <a:lnTo>
                  <a:pt x="0" y="14884"/>
                </a:lnTo>
                <a:lnTo>
                  <a:pt x="14884" y="29794"/>
                </a:lnTo>
                <a:lnTo>
                  <a:pt x="29781" y="14884"/>
                </a:lnTo>
                <a:lnTo>
                  <a:pt x="148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516110" y="475383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189" y="0"/>
                </a:moveTo>
                <a:lnTo>
                  <a:pt x="0" y="15201"/>
                </a:lnTo>
                <a:lnTo>
                  <a:pt x="15189" y="30416"/>
                </a:lnTo>
                <a:lnTo>
                  <a:pt x="30403" y="15201"/>
                </a:lnTo>
                <a:lnTo>
                  <a:pt x="151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8515158" y="4867138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41" y="0"/>
                </a:moveTo>
                <a:lnTo>
                  <a:pt x="0" y="16167"/>
                </a:lnTo>
                <a:lnTo>
                  <a:pt x="16141" y="32321"/>
                </a:lnTo>
                <a:lnTo>
                  <a:pt x="32308" y="16167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8514828" y="498109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71" y="0"/>
                </a:moveTo>
                <a:lnTo>
                  <a:pt x="0" y="16471"/>
                </a:lnTo>
                <a:lnTo>
                  <a:pt x="16471" y="32943"/>
                </a:lnTo>
                <a:lnTo>
                  <a:pt x="32956" y="16471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8514192" y="509472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06" y="0"/>
                </a:moveTo>
                <a:lnTo>
                  <a:pt x="0" y="17119"/>
                </a:lnTo>
                <a:lnTo>
                  <a:pt x="17106" y="34226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513571" y="52083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29" y="0"/>
                </a:moveTo>
                <a:lnTo>
                  <a:pt x="0" y="17754"/>
                </a:lnTo>
                <a:lnTo>
                  <a:pt x="17729" y="35496"/>
                </a:lnTo>
                <a:lnTo>
                  <a:pt x="35471" y="17754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512923" y="532198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79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512300" y="543563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8999"/>
                </a:lnTo>
                <a:lnTo>
                  <a:pt x="18999" y="38023"/>
                </a:lnTo>
                <a:lnTo>
                  <a:pt x="38036" y="18999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510396" y="554800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413651" y="0"/>
            <a:ext cx="6985" cy="3810"/>
          </a:xfrm>
          <a:custGeom>
            <a:avLst/>
            <a:gdLst/>
            <a:ahLst/>
            <a:cxnLst/>
            <a:rect l="l" t="t" r="r" b="b"/>
            <a:pathLst>
              <a:path w="6984" h="3810">
                <a:moveTo>
                  <a:pt x="6771" y="0"/>
                </a:moveTo>
                <a:lnTo>
                  <a:pt x="0" y="0"/>
                </a:lnTo>
                <a:lnTo>
                  <a:pt x="3385" y="3384"/>
                </a:lnTo>
                <a:lnTo>
                  <a:pt x="67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385350" y="52374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86" y="0"/>
                </a:moveTo>
                <a:lnTo>
                  <a:pt x="0" y="31699"/>
                </a:lnTo>
                <a:lnTo>
                  <a:pt x="31686" y="63373"/>
                </a:lnTo>
                <a:lnTo>
                  <a:pt x="63385" y="31699"/>
                </a:lnTo>
                <a:lnTo>
                  <a:pt x="316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386302" y="167593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733" y="0"/>
                </a:moveTo>
                <a:lnTo>
                  <a:pt x="0" y="30734"/>
                </a:lnTo>
                <a:lnTo>
                  <a:pt x="30733" y="61493"/>
                </a:lnTo>
                <a:lnTo>
                  <a:pt x="61480" y="30734"/>
                </a:lnTo>
                <a:lnTo>
                  <a:pt x="3073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389477" y="28504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58" y="0"/>
                </a:moveTo>
                <a:lnTo>
                  <a:pt x="0" y="27559"/>
                </a:lnTo>
                <a:lnTo>
                  <a:pt x="27558" y="55118"/>
                </a:lnTo>
                <a:lnTo>
                  <a:pt x="55130" y="27559"/>
                </a:lnTo>
                <a:lnTo>
                  <a:pt x="2755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392004" y="401848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031" y="0"/>
                </a:moveTo>
                <a:lnTo>
                  <a:pt x="0" y="25031"/>
                </a:lnTo>
                <a:lnTo>
                  <a:pt x="25031" y="50050"/>
                </a:lnTo>
                <a:lnTo>
                  <a:pt x="50076" y="25031"/>
                </a:lnTo>
                <a:lnTo>
                  <a:pt x="250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392957" y="51706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4079" y="0"/>
                </a:moveTo>
                <a:lnTo>
                  <a:pt x="0" y="24066"/>
                </a:lnTo>
                <a:lnTo>
                  <a:pt x="24079" y="48145"/>
                </a:lnTo>
                <a:lnTo>
                  <a:pt x="48158" y="24066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393579" y="631960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44"/>
                </a:lnTo>
                <a:lnTo>
                  <a:pt x="23456" y="46875"/>
                </a:lnTo>
                <a:lnTo>
                  <a:pt x="46926" y="23444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394862" y="74750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73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397097" y="86398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939" y="0"/>
                </a:moveTo>
                <a:lnTo>
                  <a:pt x="0" y="19938"/>
                </a:lnTo>
                <a:lnTo>
                  <a:pt x="19939" y="39916"/>
                </a:lnTo>
                <a:lnTo>
                  <a:pt x="39890" y="19938"/>
                </a:lnTo>
                <a:lnTo>
                  <a:pt x="199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397719" y="97887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16"/>
                </a:lnTo>
                <a:lnTo>
                  <a:pt x="19316" y="38671"/>
                </a:lnTo>
                <a:lnTo>
                  <a:pt x="38646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398964" y="109441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44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399929" y="120963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119"/>
                </a:lnTo>
                <a:lnTo>
                  <a:pt x="17106" y="34201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401199" y="13251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401199" y="143942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402470" y="155496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21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403092" y="1669864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403727" y="178475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31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404362" y="18996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404666" y="20142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26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405314" y="21291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405314" y="224342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405631" y="235799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405949" y="247259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405949" y="258686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406254" y="270144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405949" y="28153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405949" y="292966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406254" y="30442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405949" y="31581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405949" y="32724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406254" y="33870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405631" y="35006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405949" y="36152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405314" y="37289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405314" y="38431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405314" y="39574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8404997" y="40714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8404362" y="418500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74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404362" y="429928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403727" y="44129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31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403092" y="452654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402470" y="464020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21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402470" y="475445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21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401529" y="486778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06" y="0"/>
                </a:moveTo>
                <a:lnTo>
                  <a:pt x="0" y="15532"/>
                </a:lnTo>
                <a:lnTo>
                  <a:pt x="15506" y="31026"/>
                </a:lnTo>
                <a:lnTo>
                  <a:pt x="31038" y="15532"/>
                </a:lnTo>
                <a:lnTo>
                  <a:pt x="155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401199" y="498171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49"/>
                </a:lnTo>
                <a:lnTo>
                  <a:pt x="15836" y="31699"/>
                </a:lnTo>
                <a:lnTo>
                  <a:pt x="31686" y="15849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400882" y="509566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67"/>
                </a:lnTo>
                <a:lnTo>
                  <a:pt x="16154" y="32346"/>
                </a:lnTo>
                <a:lnTo>
                  <a:pt x="32308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400247" y="520931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789"/>
                </a:lnTo>
                <a:lnTo>
                  <a:pt x="16789" y="33591"/>
                </a:lnTo>
                <a:lnTo>
                  <a:pt x="33578" y="16789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399295" y="53226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398354" y="543595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81" y="0"/>
                </a:moveTo>
                <a:lnTo>
                  <a:pt x="0" y="18681"/>
                </a:lnTo>
                <a:lnTo>
                  <a:pt x="18681" y="37376"/>
                </a:lnTo>
                <a:lnTo>
                  <a:pt x="37376" y="18681"/>
                </a:lnTo>
                <a:lnTo>
                  <a:pt x="186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397097" y="554894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39" y="0"/>
                </a:moveTo>
                <a:lnTo>
                  <a:pt x="0" y="19964"/>
                </a:lnTo>
                <a:lnTo>
                  <a:pt x="19939" y="39916"/>
                </a:lnTo>
                <a:lnTo>
                  <a:pt x="39890" y="19964"/>
                </a:lnTo>
                <a:lnTo>
                  <a:pt x="199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300326" y="0"/>
            <a:ext cx="5080" cy="2540"/>
          </a:xfrm>
          <a:custGeom>
            <a:avLst/>
            <a:gdLst/>
            <a:ahLst/>
            <a:cxnLst/>
            <a:rect l="l" t="t" r="r" b="b"/>
            <a:pathLst>
              <a:path w="5079" h="2540">
                <a:moveTo>
                  <a:pt x="4893" y="0"/>
                </a:moveTo>
                <a:lnTo>
                  <a:pt x="0" y="0"/>
                </a:lnTo>
                <a:lnTo>
                  <a:pt x="2446" y="2448"/>
                </a:lnTo>
                <a:lnTo>
                  <a:pt x="489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272052" y="53317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721" y="0"/>
                </a:moveTo>
                <a:lnTo>
                  <a:pt x="0" y="30759"/>
                </a:lnTo>
                <a:lnTo>
                  <a:pt x="30721" y="61493"/>
                </a:lnTo>
                <a:lnTo>
                  <a:pt x="61455" y="30759"/>
                </a:lnTo>
                <a:lnTo>
                  <a:pt x="307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273932" y="16950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841" y="0"/>
                </a:moveTo>
                <a:lnTo>
                  <a:pt x="0" y="28829"/>
                </a:lnTo>
                <a:lnTo>
                  <a:pt x="28841" y="57670"/>
                </a:lnTo>
                <a:lnTo>
                  <a:pt x="57670" y="28829"/>
                </a:lnTo>
                <a:lnTo>
                  <a:pt x="288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275836" y="285663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36" y="0"/>
                </a:moveTo>
                <a:lnTo>
                  <a:pt x="0" y="26936"/>
                </a:lnTo>
                <a:lnTo>
                  <a:pt x="26936" y="53873"/>
                </a:lnTo>
                <a:lnTo>
                  <a:pt x="53873" y="26936"/>
                </a:lnTo>
                <a:lnTo>
                  <a:pt x="269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277094" y="401203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79" y="0"/>
                </a:moveTo>
                <a:lnTo>
                  <a:pt x="0" y="25666"/>
                </a:lnTo>
                <a:lnTo>
                  <a:pt x="25679" y="51320"/>
                </a:lnTo>
                <a:lnTo>
                  <a:pt x="51346" y="25666"/>
                </a:lnTo>
                <a:lnTo>
                  <a:pt x="256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279024" y="517363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61"/>
                </a:lnTo>
                <a:lnTo>
                  <a:pt x="23749" y="47548"/>
                </a:lnTo>
                <a:lnTo>
                  <a:pt x="47510" y="23761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280269" y="63290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504" y="0"/>
                </a:moveTo>
                <a:lnTo>
                  <a:pt x="0" y="22491"/>
                </a:lnTo>
                <a:lnTo>
                  <a:pt x="22504" y="44996"/>
                </a:lnTo>
                <a:lnTo>
                  <a:pt x="44996" y="22491"/>
                </a:lnTo>
                <a:lnTo>
                  <a:pt x="225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281856" y="74876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16" y="0"/>
                </a:moveTo>
                <a:lnTo>
                  <a:pt x="0" y="20904"/>
                </a:lnTo>
                <a:lnTo>
                  <a:pt x="20916" y="41821"/>
                </a:lnTo>
                <a:lnTo>
                  <a:pt x="41821" y="20904"/>
                </a:lnTo>
                <a:lnTo>
                  <a:pt x="209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283126" y="86430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646" y="0"/>
                </a:moveTo>
                <a:lnTo>
                  <a:pt x="0" y="19621"/>
                </a:lnTo>
                <a:lnTo>
                  <a:pt x="19646" y="39268"/>
                </a:lnTo>
                <a:lnTo>
                  <a:pt x="39293" y="19621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284078" y="97952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81"/>
                </a:lnTo>
                <a:lnTo>
                  <a:pt x="18694" y="37376"/>
                </a:lnTo>
                <a:lnTo>
                  <a:pt x="37388" y="18681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285349" y="109503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37"/>
                </a:lnTo>
                <a:lnTo>
                  <a:pt x="17424" y="34874"/>
                </a:lnTo>
                <a:lnTo>
                  <a:pt x="34848" y="17437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286288" y="121025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69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287253" y="132547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288194" y="144069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288828" y="155558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901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289463" y="167050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06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289794" y="178508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96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290404" y="189997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26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291051" y="201489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291051" y="21291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291699" y="224406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291991" y="235864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291991" y="24729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291991" y="258719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291991" y="270144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291991" y="281571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8291991" y="292999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291991" y="30442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291991" y="31585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291991" y="327279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8291991" y="33870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51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8291991" y="350131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8291369" y="361494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8291369" y="372922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796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8291051" y="38431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8291051" y="39574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8291051" y="40717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290734" y="418565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8290404" y="429960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289794" y="441323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92"/>
                </a:lnTo>
                <a:lnTo>
                  <a:pt x="12979" y="25971"/>
                </a:lnTo>
                <a:lnTo>
                  <a:pt x="25971" y="12992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8289463" y="452719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06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289146" y="464114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14"/>
                </a:lnTo>
                <a:lnTo>
                  <a:pt x="13627" y="27254"/>
                </a:lnTo>
                <a:lnTo>
                  <a:pt x="27241" y="13614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8288524" y="475477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8288194" y="486872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287559" y="498235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286619" y="509566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67"/>
                </a:lnTo>
                <a:lnTo>
                  <a:pt x="16154" y="32346"/>
                </a:lnTo>
                <a:lnTo>
                  <a:pt x="32296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286288" y="520964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8285031" y="53226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8285031" y="543690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29"/>
                </a:lnTo>
                <a:lnTo>
                  <a:pt x="17741" y="35471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8283761" y="554988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186701" y="0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5">
                <a:moveTo>
                  <a:pt x="3595" y="0"/>
                </a:moveTo>
                <a:lnTo>
                  <a:pt x="0" y="0"/>
                </a:lnTo>
                <a:lnTo>
                  <a:pt x="1797" y="1796"/>
                </a:lnTo>
                <a:lnTo>
                  <a:pt x="35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158399" y="5396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0099" y="0"/>
                </a:moveTo>
                <a:lnTo>
                  <a:pt x="0" y="30111"/>
                </a:lnTo>
                <a:lnTo>
                  <a:pt x="30099" y="60198"/>
                </a:lnTo>
                <a:lnTo>
                  <a:pt x="60210" y="30111"/>
                </a:lnTo>
                <a:lnTo>
                  <a:pt x="30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159987" y="169825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511" y="0"/>
                </a:moveTo>
                <a:lnTo>
                  <a:pt x="0" y="28498"/>
                </a:lnTo>
                <a:lnTo>
                  <a:pt x="28511" y="57023"/>
                </a:lnTo>
                <a:lnTo>
                  <a:pt x="57048" y="28498"/>
                </a:lnTo>
                <a:lnTo>
                  <a:pt x="285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161880" y="28598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19" y="0"/>
                </a:moveTo>
                <a:lnTo>
                  <a:pt x="0" y="26619"/>
                </a:lnTo>
                <a:lnTo>
                  <a:pt x="26619" y="53225"/>
                </a:lnTo>
                <a:lnTo>
                  <a:pt x="53251" y="26619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163149" y="40150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698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165055" y="517686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0" y="23444"/>
                </a:lnTo>
                <a:lnTo>
                  <a:pt x="23444" y="46901"/>
                </a:lnTo>
                <a:lnTo>
                  <a:pt x="46901" y="23444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166642" y="63352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56" y="0"/>
                </a:moveTo>
                <a:lnTo>
                  <a:pt x="0" y="21882"/>
                </a:lnTo>
                <a:lnTo>
                  <a:pt x="21856" y="43751"/>
                </a:lnTo>
                <a:lnTo>
                  <a:pt x="43726" y="21882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168216" y="74938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81" y="0"/>
                </a:moveTo>
                <a:lnTo>
                  <a:pt x="0" y="20294"/>
                </a:lnTo>
                <a:lnTo>
                  <a:pt x="20281" y="40551"/>
                </a:lnTo>
                <a:lnTo>
                  <a:pt x="40576" y="20294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169804" y="86524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81"/>
                </a:lnTo>
                <a:lnTo>
                  <a:pt x="18694" y="37376"/>
                </a:lnTo>
                <a:lnTo>
                  <a:pt x="37401" y="18681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170122" y="97982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376"/>
                </a:lnTo>
                <a:lnTo>
                  <a:pt x="18376" y="36766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171391" y="1095362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119"/>
                </a:lnTo>
                <a:lnTo>
                  <a:pt x="17106" y="34201"/>
                </a:lnTo>
                <a:lnTo>
                  <a:pt x="34226" y="17119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172344" y="121058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67"/>
                </a:lnTo>
                <a:lnTo>
                  <a:pt x="16154" y="32321"/>
                </a:lnTo>
                <a:lnTo>
                  <a:pt x="32308" y="16167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173297" y="132579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201"/>
                </a:lnTo>
                <a:lnTo>
                  <a:pt x="15201" y="30416"/>
                </a:lnTo>
                <a:lnTo>
                  <a:pt x="30416" y="15201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173932" y="144069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175201" y="15562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296" y="0"/>
                </a:moveTo>
                <a:lnTo>
                  <a:pt x="0" y="13322"/>
                </a:lnTo>
                <a:lnTo>
                  <a:pt x="13296" y="26619"/>
                </a:lnTo>
                <a:lnTo>
                  <a:pt x="26606" y="13322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8175824" y="167115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49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176142" y="17857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57"/>
                </a:lnTo>
                <a:lnTo>
                  <a:pt x="12357" y="24701"/>
                </a:lnTo>
                <a:lnTo>
                  <a:pt x="24726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176472" y="190029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26" y="0"/>
                </a:moveTo>
                <a:lnTo>
                  <a:pt x="0" y="12052"/>
                </a:lnTo>
                <a:lnTo>
                  <a:pt x="12026" y="24079"/>
                </a:lnTo>
                <a:lnTo>
                  <a:pt x="24066" y="12052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176776" y="201489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69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177424" y="212979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177729" y="224438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178059" y="235896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39" y="0"/>
                </a:moveTo>
                <a:lnTo>
                  <a:pt x="0" y="10439"/>
                </a:lnTo>
                <a:lnTo>
                  <a:pt x="10439" y="20904"/>
                </a:lnTo>
                <a:lnTo>
                  <a:pt x="20891" y="10439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178059" y="2473213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39" y="0"/>
                </a:moveTo>
                <a:lnTo>
                  <a:pt x="0" y="10464"/>
                </a:lnTo>
                <a:lnTo>
                  <a:pt x="10439" y="20929"/>
                </a:lnTo>
                <a:lnTo>
                  <a:pt x="20891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178059" y="258748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39" y="0"/>
                </a:moveTo>
                <a:lnTo>
                  <a:pt x="0" y="10464"/>
                </a:lnTo>
                <a:lnTo>
                  <a:pt x="10439" y="20929"/>
                </a:lnTo>
                <a:lnTo>
                  <a:pt x="20891" y="10464"/>
                </a:lnTo>
                <a:lnTo>
                  <a:pt x="104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178351" y="27020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178351" y="28163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178351" y="2930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178351" y="304488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178351" y="31591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177729" y="327279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177729" y="338704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51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177729" y="350131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177424" y="36152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177424" y="372952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112"/>
                </a:lnTo>
                <a:lnTo>
                  <a:pt x="11074" y="22199"/>
                </a:lnTo>
                <a:lnTo>
                  <a:pt x="22161" y="11112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177081" y="384347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04"/>
                </a:lnTo>
                <a:lnTo>
                  <a:pt x="11417" y="22821"/>
                </a:lnTo>
                <a:lnTo>
                  <a:pt x="22821" y="11404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177081" y="395774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04"/>
                </a:lnTo>
                <a:lnTo>
                  <a:pt x="11417" y="22821"/>
                </a:lnTo>
                <a:lnTo>
                  <a:pt x="22821" y="11404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177081" y="407202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17" y="0"/>
                </a:moveTo>
                <a:lnTo>
                  <a:pt x="0" y="11404"/>
                </a:lnTo>
                <a:lnTo>
                  <a:pt x="11417" y="22821"/>
                </a:lnTo>
                <a:lnTo>
                  <a:pt x="22821" y="11404"/>
                </a:lnTo>
                <a:lnTo>
                  <a:pt x="114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176776" y="418597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69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176472" y="429992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8175824" y="441356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175494" y="452751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71"/>
                </a:lnTo>
                <a:lnTo>
                  <a:pt x="26009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175201" y="464146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06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174554" y="475509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44"/>
                </a:lnTo>
                <a:lnTo>
                  <a:pt x="13944" y="27876"/>
                </a:lnTo>
                <a:lnTo>
                  <a:pt x="27889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8173932" y="486872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8173932" y="498300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173297" y="509663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01" y="0"/>
                </a:moveTo>
                <a:lnTo>
                  <a:pt x="0" y="15201"/>
                </a:lnTo>
                <a:lnTo>
                  <a:pt x="15201" y="30416"/>
                </a:lnTo>
                <a:lnTo>
                  <a:pt x="30416" y="15201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8172979" y="521058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19" y="0"/>
                </a:moveTo>
                <a:lnTo>
                  <a:pt x="0" y="15532"/>
                </a:lnTo>
                <a:lnTo>
                  <a:pt x="15519" y="31051"/>
                </a:lnTo>
                <a:lnTo>
                  <a:pt x="31051" y="15532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8171709" y="532356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789" y="0"/>
                </a:moveTo>
                <a:lnTo>
                  <a:pt x="0" y="16789"/>
                </a:lnTo>
                <a:lnTo>
                  <a:pt x="16789" y="33591"/>
                </a:lnTo>
                <a:lnTo>
                  <a:pt x="33578" y="16789"/>
                </a:lnTo>
                <a:lnTo>
                  <a:pt x="167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171074" y="543722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23"/>
                </a:lnTo>
                <a:lnTo>
                  <a:pt x="34861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8169804" y="555021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94" y="0"/>
                </a:moveTo>
                <a:lnTo>
                  <a:pt x="0" y="18707"/>
                </a:lnTo>
                <a:lnTo>
                  <a:pt x="18694" y="37376"/>
                </a:lnTo>
                <a:lnTo>
                  <a:pt x="37401" y="18707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8073375" y="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720" y="0"/>
                </a:moveTo>
                <a:lnTo>
                  <a:pt x="0" y="0"/>
                </a:lnTo>
                <a:lnTo>
                  <a:pt x="860" y="861"/>
                </a:lnTo>
                <a:lnTo>
                  <a:pt x="172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8045089" y="5490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146" y="0"/>
                </a:moveTo>
                <a:lnTo>
                  <a:pt x="0" y="29171"/>
                </a:lnTo>
                <a:lnTo>
                  <a:pt x="29146" y="58318"/>
                </a:lnTo>
                <a:lnTo>
                  <a:pt x="58305" y="29171"/>
                </a:lnTo>
                <a:lnTo>
                  <a:pt x="291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8046663" y="170768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71" y="0"/>
                </a:moveTo>
                <a:lnTo>
                  <a:pt x="0" y="27559"/>
                </a:lnTo>
                <a:lnTo>
                  <a:pt x="27571" y="55143"/>
                </a:lnTo>
                <a:lnTo>
                  <a:pt x="55156" y="27559"/>
                </a:lnTo>
                <a:lnTo>
                  <a:pt x="275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8048569" y="28692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46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050474" y="4030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61" y="0"/>
                </a:moveTo>
                <a:lnTo>
                  <a:pt x="0" y="23787"/>
                </a:lnTo>
                <a:lnTo>
                  <a:pt x="23761" y="47548"/>
                </a:lnTo>
                <a:lnTo>
                  <a:pt x="47523" y="23787"/>
                </a:lnTo>
                <a:lnTo>
                  <a:pt x="237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051744" y="51862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91" y="0"/>
                </a:moveTo>
                <a:lnTo>
                  <a:pt x="0" y="22491"/>
                </a:lnTo>
                <a:lnTo>
                  <a:pt x="22491" y="44996"/>
                </a:lnTo>
                <a:lnTo>
                  <a:pt x="44983" y="22491"/>
                </a:lnTo>
                <a:lnTo>
                  <a:pt x="224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053001" y="634169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68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8055223" y="75065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23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055858" y="8655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30">
                <a:moveTo>
                  <a:pt x="18376" y="0"/>
                </a:moveTo>
                <a:lnTo>
                  <a:pt x="0" y="18376"/>
                </a:lnTo>
                <a:lnTo>
                  <a:pt x="18376" y="36779"/>
                </a:lnTo>
                <a:lnTo>
                  <a:pt x="36741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8057129" y="98111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094"/>
                </a:lnTo>
                <a:lnTo>
                  <a:pt x="17106" y="34201"/>
                </a:lnTo>
                <a:lnTo>
                  <a:pt x="34213" y="17094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8058081" y="10963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41"/>
                </a:lnTo>
                <a:lnTo>
                  <a:pt x="16154" y="32296"/>
                </a:lnTo>
                <a:lnTo>
                  <a:pt x="32321" y="16141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8059021" y="121154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391"/>
                </a:lnTo>
                <a:lnTo>
                  <a:pt x="30429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8059669" y="132644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33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8060608" y="14416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061561" y="15568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061878" y="167145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57"/>
                </a:lnTo>
                <a:lnTo>
                  <a:pt x="12357" y="24701"/>
                </a:lnTo>
                <a:lnTo>
                  <a:pt x="24714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8062514" y="17863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8062514" y="190062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8062831" y="201519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8063453" y="213011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8064101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8064101" y="235928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8064101" y="247353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8064418" y="258813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8064101" y="27020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8064101" y="28163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8064101" y="2930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8064101" y="304488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8064101" y="31591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8064101" y="32734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8064101" y="33876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8063783" y="350161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16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8063453" y="36155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8063453" y="372984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95"/>
                </a:lnTo>
                <a:lnTo>
                  <a:pt x="10782" y="21551"/>
                </a:lnTo>
                <a:lnTo>
                  <a:pt x="21551" y="10795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8063453" y="384411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8063453" y="395839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8063148" y="407234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8062831" y="418627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8062514" y="430025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8062196" y="44142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79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8061878" y="452813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57" y="0"/>
                </a:moveTo>
                <a:lnTo>
                  <a:pt x="0" y="12382"/>
                </a:lnTo>
                <a:lnTo>
                  <a:pt x="12357" y="24726"/>
                </a:lnTo>
                <a:lnTo>
                  <a:pt x="24714" y="12382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8061256" y="464178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79" y="0"/>
                </a:moveTo>
                <a:lnTo>
                  <a:pt x="0" y="12966"/>
                </a:lnTo>
                <a:lnTo>
                  <a:pt x="12979" y="25971"/>
                </a:lnTo>
                <a:lnTo>
                  <a:pt x="25971" y="12966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8060926" y="475571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8060608" y="48696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8059973" y="498332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8059669" y="50972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8059339" y="52112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806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8058081" y="53242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54" y="0"/>
                </a:moveTo>
                <a:lnTo>
                  <a:pt x="0" y="16141"/>
                </a:lnTo>
                <a:lnTo>
                  <a:pt x="16154" y="32321"/>
                </a:lnTo>
                <a:lnTo>
                  <a:pt x="32321" y="16141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8057751" y="5438166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8056494" y="55511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54"/>
                </a:lnTo>
                <a:lnTo>
                  <a:pt x="17741" y="35496"/>
                </a:lnTo>
                <a:lnTo>
                  <a:pt x="35483" y="17754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959438" y="0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1069" y="0"/>
                </a:moveTo>
                <a:lnTo>
                  <a:pt x="0" y="0"/>
                </a:lnTo>
                <a:lnTo>
                  <a:pt x="534" y="534"/>
                </a:lnTo>
                <a:lnTo>
                  <a:pt x="10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930813" y="5490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159" y="0"/>
                </a:moveTo>
                <a:lnTo>
                  <a:pt x="0" y="29171"/>
                </a:lnTo>
                <a:lnTo>
                  <a:pt x="29159" y="58318"/>
                </a:lnTo>
                <a:lnTo>
                  <a:pt x="58305" y="29171"/>
                </a:lnTo>
                <a:lnTo>
                  <a:pt x="29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933035" y="171387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936" y="0"/>
                </a:moveTo>
                <a:lnTo>
                  <a:pt x="0" y="26936"/>
                </a:lnTo>
                <a:lnTo>
                  <a:pt x="26936" y="53873"/>
                </a:lnTo>
                <a:lnTo>
                  <a:pt x="53886" y="26936"/>
                </a:lnTo>
                <a:lnTo>
                  <a:pt x="269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7934305" y="28692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46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7936515" y="403410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69"/>
                </a:lnTo>
                <a:lnTo>
                  <a:pt x="23456" y="46901"/>
                </a:lnTo>
                <a:lnTo>
                  <a:pt x="46888" y="23469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7937810" y="51895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61" y="0"/>
                </a:moveTo>
                <a:lnTo>
                  <a:pt x="0" y="22174"/>
                </a:lnTo>
                <a:lnTo>
                  <a:pt x="22161" y="44373"/>
                </a:lnTo>
                <a:lnTo>
                  <a:pt x="44335" y="22174"/>
                </a:lnTo>
                <a:lnTo>
                  <a:pt x="221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7939068" y="63449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7940961" y="75065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9024"/>
                </a:lnTo>
                <a:lnTo>
                  <a:pt x="19011" y="38023"/>
                </a:lnTo>
                <a:lnTo>
                  <a:pt x="38011" y="19024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941900" y="86586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18072" y="0"/>
                </a:moveTo>
                <a:lnTo>
                  <a:pt x="0" y="18059"/>
                </a:lnTo>
                <a:lnTo>
                  <a:pt x="18072" y="36144"/>
                </a:lnTo>
                <a:lnTo>
                  <a:pt x="36144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942865" y="98111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06" y="0"/>
                </a:moveTo>
                <a:lnTo>
                  <a:pt x="0" y="17094"/>
                </a:lnTo>
                <a:lnTo>
                  <a:pt x="17106" y="34201"/>
                </a:lnTo>
                <a:lnTo>
                  <a:pt x="34213" y="17094"/>
                </a:lnTo>
                <a:lnTo>
                  <a:pt x="171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943805" y="109633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67" y="0"/>
                </a:moveTo>
                <a:lnTo>
                  <a:pt x="0" y="16141"/>
                </a:lnTo>
                <a:lnTo>
                  <a:pt x="16167" y="32296"/>
                </a:lnTo>
                <a:lnTo>
                  <a:pt x="32321" y="16141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944757" y="121154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391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945710" y="132674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946345" y="14416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947311" y="155687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23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7947932" y="167177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7948238" y="17863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948580" y="19009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04"/>
                </a:lnTo>
                <a:lnTo>
                  <a:pt x="11391" y="22821"/>
                </a:lnTo>
                <a:lnTo>
                  <a:pt x="22796" y="11404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7948885" y="201551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7949189" y="213011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949838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949838" y="235928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949838" y="247353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7950155" y="258813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949838" y="27020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949838" y="281633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949838" y="29306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949838" y="304488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949838" y="31591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949838" y="32734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69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949838" y="33876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21"/>
                </a:lnTo>
                <a:lnTo>
                  <a:pt x="10134" y="20269"/>
                </a:lnTo>
                <a:lnTo>
                  <a:pt x="20269" y="10121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949507" y="3501616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04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7949189" y="36155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949189" y="372984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95"/>
                </a:lnTo>
                <a:lnTo>
                  <a:pt x="10782" y="21551"/>
                </a:lnTo>
                <a:lnTo>
                  <a:pt x="21539" y="10795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7949189" y="384411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949189" y="395839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949189" y="407266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39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7948580" y="418627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04"/>
                </a:lnTo>
                <a:lnTo>
                  <a:pt x="11391" y="22821"/>
                </a:lnTo>
                <a:lnTo>
                  <a:pt x="22796" y="11404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948580" y="430055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391" y="0"/>
                </a:moveTo>
                <a:lnTo>
                  <a:pt x="0" y="11404"/>
                </a:lnTo>
                <a:lnTo>
                  <a:pt x="11391" y="22821"/>
                </a:lnTo>
                <a:lnTo>
                  <a:pt x="22796" y="11404"/>
                </a:lnTo>
                <a:lnTo>
                  <a:pt x="1139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947932" y="44142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66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947602" y="452813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14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947311" y="46420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7946663" y="475571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06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946345" y="48696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946040" y="49836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31" y="0"/>
                </a:moveTo>
                <a:lnTo>
                  <a:pt x="0" y="13944"/>
                </a:lnTo>
                <a:lnTo>
                  <a:pt x="13931" y="27901"/>
                </a:lnTo>
                <a:lnTo>
                  <a:pt x="27863" y="13944"/>
                </a:lnTo>
                <a:lnTo>
                  <a:pt x="139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945405" y="509725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945075" y="52112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81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944136" y="532453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24"/>
                </a:lnTo>
                <a:lnTo>
                  <a:pt x="15836" y="31673"/>
                </a:lnTo>
                <a:lnTo>
                  <a:pt x="31673" y="15824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943805" y="543846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6167" y="0"/>
                </a:moveTo>
                <a:lnTo>
                  <a:pt x="0" y="16167"/>
                </a:lnTo>
                <a:lnTo>
                  <a:pt x="16167" y="32346"/>
                </a:lnTo>
                <a:lnTo>
                  <a:pt x="32321" y="16167"/>
                </a:lnTo>
                <a:lnTo>
                  <a:pt x="1616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942230" y="55511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17741" y="0"/>
                </a:moveTo>
                <a:lnTo>
                  <a:pt x="0" y="17754"/>
                </a:lnTo>
                <a:lnTo>
                  <a:pt x="17741" y="35496"/>
                </a:lnTo>
                <a:lnTo>
                  <a:pt x="35471" y="17754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817186" y="55549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524" y="0"/>
                </a:moveTo>
                <a:lnTo>
                  <a:pt x="0" y="28524"/>
                </a:lnTo>
                <a:lnTo>
                  <a:pt x="28524" y="57023"/>
                </a:lnTo>
                <a:lnTo>
                  <a:pt x="57035" y="28524"/>
                </a:lnTo>
                <a:lnTo>
                  <a:pt x="285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819078" y="171710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31" y="0"/>
                </a:moveTo>
                <a:lnTo>
                  <a:pt x="0" y="26619"/>
                </a:lnTo>
                <a:lnTo>
                  <a:pt x="26631" y="53225"/>
                </a:lnTo>
                <a:lnTo>
                  <a:pt x="53225" y="26619"/>
                </a:lnTo>
                <a:lnTo>
                  <a:pt x="2663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820666" y="28757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5044" y="0"/>
                </a:moveTo>
                <a:lnTo>
                  <a:pt x="0" y="25031"/>
                </a:lnTo>
                <a:lnTo>
                  <a:pt x="25044" y="50050"/>
                </a:lnTo>
                <a:lnTo>
                  <a:pt x="50050" y="25031"/>
                </a:lnTo>
                <a:lnTo>
                  <a:pt x="250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822571" y="40373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9" y="0"/>
                </a:moveTo>
                <a:lnTo>
                  <a:pt x="0" y="23139"/>
                </a:lnTo>
                <a:lnTo>
                  <a:pt x="23139" y="46266"/>
                </a:lnTo>
                <a:lnTo>
                  <a:pt x="46266" y="23139"/>
                </a:lnTo>
                <a:lnTo>
                  <a:pt x="231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823828" y="519273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82" y="0"/>
                </a:moveTo>
                <a:lnTo>
                  <a:pt x="0" y="21856"/>
                </a:lnTo>
                <a:lnTo>
                  <a:pt x="21882" y="43726"/>
                </a:lnTo>
                <a:lnTo>
                  <a:pt x="43738" y="21856"/>
                </a:lnTo>
                <a:lnTo>
                  <a:pt x="218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825746" y="63543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964" y="0"/>
                </a:moveTo>
                <a:lnTo>
                  <a:pt x="0" y="19964"/>
                </a:lnTo>
                <a:lnTo>
                  <a:pt x="19964" y="39941"/>
                </a:lnTo>
                <a:lnTo>
                  <a:pt x="39916" y="19964"/>
                </a:lnTo>
                <a:lnTo>
                  <a:pt x="199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826685" y="75065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24" y="0"/>
                </a:moveTo>
                <a:lnTo>
                  <a:pt x="0" y="19024"/>
                </a:lnTo>
                <a:lnTo>
                  <a:pt x="19024" y="38023"/>
                </a:lnTo>
                <a:lnTo>
                  <a:pt x="38023" y="19024"/>
                </a:lnTo>
                <a:lnTo>
                  <a:pt x="190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827968" y="86619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29"/>
                </a:lnTo>
                <a:lnTo>
                  <a:pt x="17741" y="35496"/>
                </a:lnTo>
                <a:lnTo>
                  <a:pt x="35471" y="17729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829239" y="98170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71" y="0"/>
                </a:moveTo>
                <a:lnTo>
                  <a:pt x="0" y="16497"/>
                </a:lnTo>
                <a:lnTo>
                  <a:pt x="16471" y="32994"/>
                </a:lnTo>
                <a:lnTo>
                  <a:pt x="32943" y="16497"/>
                </a:lnTo>
                <a:lnTo>
                  <a:pt x="164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830166" y="109694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44" y="0"/>
                </a:moveTo>
                <a:lnTo>
                  <a:pt x="0" y="15532"/>
                </a:lnTo>
                <a:lnTo>
                  <a:pt x="15544" y="31051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831131" y="1212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7831766" y="132706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44"/>
                </a:lnTo>
                <a:lnTo>
                  <a:pt x="13944" y="27901"/>
                </a:lnTo>
                <a:lnTo>
                  <a:pt x="27876" y="13944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7832705" y="14422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3004" y="0"/>
                </a:moveTo>
                <a:lnTo>
                  <a:pt x="0" y="12992"/>
                </a:lnTo>
                <a:lnTo>
                  <a:pt x="13004" y="25996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7833341" y="155717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14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7833976" y="167209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7834306" y="178666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834610" y="190126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7834928" y="20158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7835245" y="213041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04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7835880" y="22453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7835880" y="23595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835880" y="24738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7836210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86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835880" y="270240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791"/>
                </a:lnTo>
                <a:lnTo>
                  <a:pt x="9829" y="19621"/>
                </a:lnTo>
                <a:lnTo>
                  <a:pt x="19634" y="9791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7835880" y="281665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835880" y="29309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7835880" y="304518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835880" y="315946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7835880" y="327373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817"/>
                </a:lnTo>
                <a:lnTo>
                  <a:pt x="9829" y="19646"/>
                </a:lnTo>
                <a:lnTo>
                  <a:pt x="19634" y="9817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835880" y="33880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29" y="0"/>
                </a:moveTo>
                <a:lnTo>
                  <a:pt x="0" y="9791"/>
                </a:lnTo>
                <a:lnTo>
                  <a:pt x="9829" y="19621"/>
                </a:lnTo>
                <a:lnTo>
                  <a:pt x="19634" y="9791"/>
                </a:lnTo>
                <a:lnTo>
                  <a:pt x="98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835550" y="350193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59" y="0"/>
                </a:moveTo>
                <a:lnTo>
                  <a:pt x="0" y="10147"/>
                </a:lnTo>
                <a:lnTo>
                  <a:pt x="10159" y="20294"/>
                </a:lnTo>
                <a:lnTo>
                  <a:pt x="20307" y="10147"/>
                </a:lnTo>
                <a:lnTo>
                  <a:pt x="10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7835550" y="361621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59" y="0"/>
                </a:moveTo>
                <a:lnTo>
                  <a:pt x="0" y="10147"/>
                </a:lnTo>
                <a:lnTo>
                  <a:pt x="10159" y="20294"/>
                </a:lnTo>
                <a:lnTo>
                  <a:pt x="20307" y="10147"/>
                </a:lnTo>
                <a:lnTo>
                  <a:pt x="10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7835550" y="37304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59" y="0"/>
                </a:moveTo>
                <a:lnTo>
                  <a:pt x="0" y="10147"/>
                </a:lnTo>
                <a:lnTo>
                  <a:pt x="10159" y="20269"/>
                </a:lnTo>
                <a:lnTo>
                  <a:pt x="20307" y="10147"/>
                </a:lnTo>
                <a:lnTo>
                  <a:pt x="101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834928" y="384411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7834928" y="395839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834928" y="407266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51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834610" y="418659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99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834610" y="430087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7833976" y="441450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7833976" y="45287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833023" y="46420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833023" y="475636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87" y="0"/>
                </a:moveTo>
                <a:lnTo>
                  <a:pt x="0" y="12674"/>
                </a:lnTo>
                <a:lnTo>
                  <a:pt x="12687" y="25349"/>
                </a:lnTo>
                <a:lnTo>
                  <a:pt x="25349" y="12674"/>
                </a:lnTo>
                <a:lnTo>
                  <a:pt x="126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832705" y="487031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3004" y="0"/>
                </a:moveTo>
                <a:lnTo>
                  <a:pt x="0" y="12992"/>
                </a:lnTo>
                <a:lnTo>
                  <a:pt x="13004" y="25971"/>
                </a:lnTo>
                <a:lnTo>
                  <a:pt x="25984" y="12992"/>
                </a:lnTo>
                <a:lnTo>
                  <a:pt x="130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7832070" y="498394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831435" y="509757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7831131" y="521152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7830166" y="532483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44" y="0"/>
                </a:moveTo>
                <a:lnTo>
                  <a:pt x="0" y="15532"/>
                </a:lnTo>
                <a:lnTo>
                  <a:pt x="15544" y="31051"/>
                </a:lnTo>
                <a:lnTo>
                  <a:pt x="31064" y="15532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7829860" y="543878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86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7828591" y="555179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17119" y="0"/>
                </a:moveTo>
                <a:lnTo>
                  <a:pt x="0" y="17119"/>
                </a:lnTo>
                <a:lnTo>
                  <a:pt x="17119" y="34226"/>
                </a:lnTo>
                <a:lnTo>
                  <a:pt x="34226" y="17119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7703546" y="56194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80">
                <a:moveTo>
                  <a:pt x="27889" y="0"/>
                </a:moveTo>
                <a:lnTo>
                  <a:pt x="0" y="27876"/>
                </a:lnTo>
                <a:lnTo>
                  <a:pt x="27889" y="55765"/>
                </a:lnTo>
                <a:lnTo>
                  <a:pt x="55765" y="27876"/>
                </a:lnTo>
                <a:lnTo>
                  <a:pt x="2788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7705133" y="172032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301" y="0"/>
                </a:moveTo>
                <a:lnTo>
                  <a:pt x="0" y="26288"/>
                </a:lnTo>
                <a:lnTo>
                  <a:pt x="26301" y="52616"/>
                </a:lnTo>
                <a:lnTo>
                  <a:pt x="52603" y="26288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7706721" y="287895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15"/>
                </a:lnTo>
                <a:lnTo>
                  <a:pt x="49441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7707978" y="403410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56" y="0"/>
                </a:moveTo>
                <a:lnTo>
                  <a:pt x="0" y="23469"/>
                </a:lnTo>
                <a:lnTo>
                  <a:pt x="23456" y="46901"/>
                </a:lnTo>
                <a:lnTo>
                  <a:pt x="46926" y="23469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709896" y="51959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39" y="0"/>
                </a:moveTo>
                <a:lnTo>
                  <a:pt x="0" y="21526"/>
                </a:lnTo>
                <a:lnTo>
                  <a:pt x="21539" y="43091"/>
                </a:lnTo>
                <a:lnTo>
                  <a:pt x="43091" y="21526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7711788" y="6357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293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713057" y="75129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376" y="0"/>
                </a:moveTo>
                <a:lnTo>
                  <a:pt x="0" y="18376"/>
                </a:lnTo>
                <a:lnTo>
                  <a:pt x="18376" y="36766"/>
                </a:lnTo>
                <a:lnTo>
                  <a:pt x="36753" y="18376"/>
                </a:lnTo>
                <a:lnTo>
                  <a:pt x="1837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714010" y="86651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424" y="0"/>
                </a:moveTo>
                <a:lnTo>
                  <a:pt x="0" y="17411"/>
                </a:lnTo>
                <a:lnTo>
                  <a:pt x="17424" y="34848"/>
                </a:lnTo>
                <a:lnTo>
                  <a:pt x="34848" y="17411"/>
                </a:lnTo>
                <a:lnTo>
                  <a:pt x="1742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714632" y="98141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16802" y="0"/>
                </a:moveTo>
                <a:lnTo>
                  <a:pt x="0" y="16789"/>
                </a:lnTo>
                <a:lnTo>
                  <a:pt x="16802" y="33591"/>
                </a:lnTo>
                <a:lnTo>
                  <a:pt x="33591" y="16789"/>
                </a:lnTo>
                <a:lnTo>
                  <a:pt x="1680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716220" y="109727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7716867" y="1212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7717477" y="132706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57" y="0"/>
                </a:moveTo>
                <a:lnTo>
                  <a:pt x="0" y="13944"/>
                </a:lnTo>
                <a:lnTo>
                  <a:pt x="13957" y="27901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7718442" y="14422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71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7719395" y="15574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39" y="0"/>
                </a:moveTo>
                <a:lnTo>
                  <a:pt x="0" y="12052"/>
                </a:lnTo>
                <a:lnTo>
                  <a:pt x="12039" y="24079"/>
                </a:lnTo>
                <a:lnTo>
                  <a:pt x="24091" y="12052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719712" y="167209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719712" y="178637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720665" y="19015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7720665" y="20158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720982" y="213041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7721287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7721922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37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7721617" y="24738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7721617" y="258813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7721922" y="27027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37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7721617" y="281665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7721617" y="29309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7721617" y="304518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7721617" y="315946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7721617" y="327373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7721617" y="33880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791"/>
                </a:lnTo>
                <a:lnTo>
                  <a:pt x="9817" y="19621"/>
                </a:lnTo>
                <a:lnTo>
                  <a:pt x="19621" y="9791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7721617" y="350226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7721287" y="361621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7721287" y="37304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7721287" y="384473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7720982" y="395869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7720982" y="407296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7720665" y="418691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51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7720665" y="43011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69" y="0"/>
                </a:moveTo>
                <a:lnTo>
                  <a:pt x="0" y="10769"/>
                </a:lnTo>
                <a:lnTo>
                  <a:pt x="10769" y="21526"/>
                </a:lnTo>
                <a:lnTo>
                  <a:pt x="21551" y="10769"/>
                </a:lnTo>
                <a:lnTo>
                  <a:pt x="107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719712" y="441450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7719712" y="45287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719395" y="46427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91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7718760" y="475636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7718760" y="487061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700"/>
                </a:lnTo>
                <a:lnTo>
                  <a:pt x="12674" y="25374"/>
                </a:lnTo>
                <a:lnTo>
                  <a:pt x="25349" y="12700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7718442" y="498458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66"/>
                </a:lnTo>
                <a:lnTo>
                  <a:pt x="12992" y="25971"/>
                </a:lnTo>
                <a:lnTo>
                  <a:pt x="25971" y="12966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717477" y="509789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7717173" y="521184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498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716867" y="532580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54"/>
                </a:lnTo>
                <a:lnTo>
                  <a:pt x="14566" y="29146"/>
                </a:lnTo>
                <a:lnTo>
                  <a:pt x="29146" y="14554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7716220" y="543943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5214" y="0"/>
                </a:moveTo>
                <a:lnTo>
                  <a:pt x="0" y="15201"/>
                </a:lnTo>
                <a:lnTo>
                  <a:pt x="15214" y="30416"/>
                </a:lnTo>
                <a:lnTo>
                  <a:pt x="30416" y="15201"/>
                </a:lnTo>
                <a:lnTo>
                  <a:pt x="152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7714950" y="555244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71"/>
                </a:lnTo>
                <a:lnTo>
                  <a:pt x="16484" y="32943"/>
                </a:lnTo>
                <a:lnTo>
                  <a:pt x="32981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589600" y="5649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4">
                <a:moveTo>
                  <a:pt x="27571" y="0"/>
                </a:moveTo>
                <a:lnTo>
                  <a:pt x="0" y="27584"/>
                </a:lnTo>
                <a:lnTo>
                  <a:pt x="27571" y="55143"/>
                </a:lnTo>
                <a:lnTo>
                  <a:pt x="55130" y="27584"/>
                </a:lnTo>
                <a:lnTo>
                  <a:pt x="2757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7591504" y="17267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33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7593092" y="28851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60">
                <a:moveTo>
                  <a:pt x="24079" y="0"/>
                </a:moveTo>
                <a:lnTo>
                  <a:pt x="0" y="24079"/>
                </a:lnTo>
                <a:lnTo>
                  <a:pt x="24079" y="48171"/>
                </a:lnTo>
                <a:lnTo>
                  <a:pt x="48158" y="24079"/>
                </a:lnTo>
                <a:lnTo>
                  <a:pt x="240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7594044" y="40373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26" y="0"/>
                </a:moveTo>
                <a:lnTo>
                  <a:pt x="0" y="23139"/>
                </a:lnTo>
                <a:lnTo>
                  <a:pt x="23126" y="46266"/>
                </a:lnTo>
                <a:lnTo>
                  <a:pt x="46253" y="23139"/>
                </a:lnTo>
                <a:lnTo>
                  <a:pt x="231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7595950" y="519918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21" y="0"/>
                </a:moveTo>
                <a:lnTo>
                  <a:pt x="0" y="21209"/>
                </a:lnTo>
                <a:lnTo>
                  <a:pt x="21221" y="42443"/>
                </a:lnTo>
                <a:lnTo>
                  <a:pt x="42443" y="21209"/>
                </a:lnTo>
                <a:lnTo>
                  <a:pt x="2122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7597524" y="6357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46" y="0"/>
                </a:moveTo>
                <a:lnTo>
                  <a:pt x="0" y="19646"/>
                </a:lnTo>
                <a:lnTo>
                  <a:pt x="19646" y="39293"/>
                </a:lnTo>
                <a:lnTo>
                  <a:pt x="39281" y="19646"/>
                </a:lnTo>
                <a:lnTo>
                  <a:pt x="196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7599099" y="75161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72" y="0"/>
                </a:moveTo>
                <a:lnTo>
                  <a:pt x="0" y="18059"/>
                </a:lnTo>
                <a:lnTo>
                  <a:pt x="18072" y="36118"/>
                </a:lnTo>
                <a:lnTo>
                  <a:pt x="36118" y="18059"/>
                </a:lnTo>
                <a:lnTo>
                  <a:pt x="1807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7600052" y="86683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19" y="0"/>
                </a:moveTo>
                <a:lnTo>
                  <a:pt x="0" y="17094"/>
                </a:lnTo>
                <a:lnTo>
                  <a:pt x="17119" y="34201"/>
                </a:lnTo>
                <a:lnTo>
                  <a:pt x="34226" y="17094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7600674" y="98170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97" y="0"/>
                </a:moveTo>
                <a:lnTo>
                  <a:pt x="0" y="16497"/>
                </a:lnTo>
                <a:lnTo>
                  <a:pt x="16497" y="32994"/>
                </a:lnTo>
                <a:lnTo>
                  <a:pt x="32956" y="16497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7602274" y="109757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68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7602591" y="1212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46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7603532" y="132738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7604497" y="14426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7605436" y="155782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7605436" y="167209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7605766" y="178666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7606376" y="19015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77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7606707" y="2016161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64" y="0"/>
                </a:moveTo>
                <a:lnTo>
                  <a:pt x="0" y="10439"/>
                </a:lnTo>
                <a:lnTo>
                  <a:pt x="10464" y="20904"/>
                </a:lnTo>
                <a:lnTo>
                  <a:pt x="20904" y="10439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7607024" y="21307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7607024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7607659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7607659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7607659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7607659" y="27027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7607659" y="281698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7607659" y="293123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7607659" y="30455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7607659" y="31597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7607659" y="32740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9011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7607659" y="338830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7607659" y="35025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9011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7607367" y="361653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08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7607367" y="37308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21"/>
                </a:lnTo>
                <a:lnTo>
                  <a:pt x="19608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7607367" y="384506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08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7607024" y="39590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7607024" y="40732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7606707" y="41872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64" y="0"/>
                </a:moveTo>
                <a:lnTo>
                  <a:pt x="0" y="10439"/>
                </a:lnTo>
                <a:lnTo>
                  <a:pt x="10464" y="20904"/>
                </a:lnTo>
                <a:lnTo>
                  <a:pt x="20904" y="10439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7606376" y="43011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77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7605766" y="441482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7605436" y="45287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7605436" y="46430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09"/>
                </a:lnTo>
                <a:lnTo>
                  <a:pt x="11734" y="23444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7604801" y="475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7604497" y="487061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700"/>
                </a:lnTo>
                <a:lnTo>
                  <a:pt x="12674" y="25374"/>
                </a:lnTo>
                <a:lnTo>
                  <a:pt x="25336" y="12700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7604497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7603532" y="509821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41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7603227" y="521214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7602591" y="532580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54"/>
                </a:lnTo>
                <a:lnTo>
                  <a:pt x="14579" y="29146"/>
                </a:lnTo>
                <a:lnTo>
                  <a:pt x="29146" y="14554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7602274" y="543972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819"/>
                </a:lnTo>
                <a:lnTo>
                  <a:pt x="29768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7600674" y="555244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97" y="0"/>
                </a:moveTo>
                <a:lnTo>
                  <a:pt x="0" y="16471"/>
                </a:lnTo>
                <a:lnTo>
                  <a:pt x="16497" y="32943"/>
                </a:lnTo>
                <a:lnTo>
                  <a:pt x="32956" y="16471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7476277" y="57459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19" y="0"/>
                </a:moveTo>
                <a:lnTo>
                  <a:pt x="0" y="26619"/>
                </a:lnTo>
                <a:lnTo>
                  <a:pt x="26619" y="53225"/>
                </a:lnTo>
                <a:lnTo>
                  <a:pt x="53238" y="26619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7477535" y="17297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49"/>
                </a:lnTo>
                <a:lnTo>
                  <a:pt x="25361" y="50723"/>
                </a:lnTo>
                <a:lnTo>
                  <a:pt x="50723" y="25349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7479452" y="28916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44" y="0"/>
                </a:moveTo>
                <a:lnTo>
                  <a:pt x="0" y="23444"/>
                </a:lnTo>
                <a:lnTo>
                  <a:pt x="23444" y="46875"/>
                </a:lnTo>
                <a:lnTo>
                  <a:pt x="46901" y="23444"/>
                </a:lnTo>
                <a:lnTo>
                  <a:pt x="234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7480710" y="4047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74"/>
                </a:lnTo>
                <a:lnTo>
                  <a:pt x="22186" y="44348"/>
                </a:lnTo>
                <a:lnTo>
                  <a:pt x="44361" y="22174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7482615" y="52086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81" y="0"/>
                </a:moveTo>
                <a:lnTo>
                  <a:pt x="0" y="20269"/>
                </a:lnTo>
                <a:lnTo>
                  <a:pt x="20281" y="40551"/>
                </a:lnTo>
                <a:lnTo>
                  <a:pt x="40576" y="20269"/>
                </a:lnTo>
                <a:lnTo>
                  <a:pt x="2028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7483885" y="63640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0" y="18999"/>
                </a:lnTo>
                <a:lnTo>
                  <a:pt x="19011" y="38023"/>
                </a:lnTo>
                <a:lnTo>
                  <a:pt x="38023" y="18999"/>
                </a:lnTo>
                <a:lnTo>
                  <a:pt x="1901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7485167" y="75191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54"/>
                </a:lnTo>
                <a:lnTo>
                  <a:pt x="17729" y="35496"/>
                </a:lnTo>
                <a:lnTo>
                  <a:pt x="35458" y="17754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7486412" y="86745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484" y="0"/>
                </a:moveTo>
                <a:lnTo>
                  <a:pt x="0" y="16471"/>
                </a:lnTo>
                <a:lnTo>
                  <a:pt x="16484" y="32969"/>
                </a:lnTo>
                <a:lnTo>
                  <a:pt x="32969" y="16471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7486743" y="98205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54" y="0"/>
                </a:moveTo>
                <a:lnTo>
                  <a:pt x="0" y="16141"/>
                </a:lnTo>
                <a:lnTo>
                  <a:pt x="16154" y="32296"/>
                </a:lnTo>
                <a:lnTo>
                  <a:pt x="32308" y="16141"/>
                </a:lnTo>
                <a:lnTo>
                  <a:pt x="1615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7488330" y="10978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7488621" y="121249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498"/>
                </a:lnTo>
                <a:lnTo>
                  <a:pt x="28536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7489904" y="132800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7490222" y="14426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7491175" y="155782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56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7491492" y="16723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7491796" y="17869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7492444" y="190188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5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7492749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7493093" y="213105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7492749" y="2245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7493397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7493397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493397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7493397" y="27027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493397" y="281698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493397" y="293123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493397" y="30455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7493397" y="31597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7493397" y="32740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7493397" y="338830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7493397" y="350258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493397" y="36168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493397" y="37311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73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493397" y="3845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7493093" y="39593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7493093" y="407361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7492749" y="41875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94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7492114" y="43011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7491796" y="441514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7491492" y="45291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7491175" y="46430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7491175" y="475732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56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7490552" y="48709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44" y="0"/>
                </a:moveTo>
                <a:lnTo>
                  <a:pt x="0" y="12382"/>
                </a:lnTo>
                <a:lnTo>
                  <a:pt x="12344" y="24726"/>
                </a:lnTo>
                <a:lnTo>
                  <a:pt x="24701" y="12382"/>
                </a:lnTo>
                <a:lnTo>
                  <a:pt x="123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7490222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7489904" y="509883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7489269" y="52124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27" y="0"/>
                </a:moveTo>
                <a:lnTo>
                  <a:pt x="0" y="13639"/>
                </a:lnTo>
                <a:lnTo>
                  <a:pt x="13627" y="27254"/>
                </a:lnTo>
                <a:lnTo>
                  <a:pt x="27254" y="13639"/>
                </a:lnTo>
                <a:lnTo>
                  <a:pt x="1362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7488621" y="532612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36"/>
                </a:lnTo>
                <a:lnTo>
                  <a:pt x="14274" y="28498"/>
                </a:lnTo>
                <a:lnTo>
                  <a:pt x="28536" y="14236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7488330" y="544005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7487047" y="555306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49" y="0"/>
                </a:moveTo>
                <a:lnTo>
                  <a:pt x="0" y="15849"/>
                </a:lnTo>
                <a:lnTo>
                  <a:pt x="15849" y="31699"/>
                </a:lnTo>
                <a:lnTo>
                  <a:pt x="31699" y="15849"/>
                </a:lnTo>
                <a:lnTo>
                  <a:pt x="158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7362014" y="57459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619" y="0"/>
                </a:moveTo>
                <a:lnTo>
                  <a:pt x="0" y="26619"/>
                </a:lnTo>
                <a:lnTo>
                  <a:pt x="26619" y="53225"/>
                </a:lnTo>
                <a:lnTo>
                  <a:pt x="53225" y="26619"/>
                </a:lnTo>
                <a:lnTo>
                  <a:pt x="266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7362967" y="17267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54"/>
                </a:lnTo>
                <a:lnTo>
                  <a:pt x="25666" y="51320"/>
                </a:lnTo>
                <a:lnTo>
                  <a:pt x="51333" y="25654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7365176" y="28916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56" y="0"/>
                </a:moveTo>
                <a:lnTo>
                  <a:pt x="0" y="23444"/>
                </a:lnTo>
                <a:lnTo>
                  <a:pt x="23456" y="46875"/>
                </a:lnTo>
                <a:lnTo>
                  <a:pt x="46901" y="23444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7366764" y="404997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1869" y="0"/>
                </a:moveTo>
                <a:lnTo>
                  <a:pt x="0" y="21882"/>
                </a:lnTo>
                <a:lnTo>
                  <a:pt x="21869" y="43726"/>
                </a:lnTo>
                <a:lnTo>
                  <a:pt x="43751" y="21882"/>
                </a:lnTo>
                <a:lnTo>
                  <a:pt x="218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7368974" y="52150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59" y="0"/>
                </a:moveTo>
                <a:lnTo>
                  <a:pt x="0" y="19621"/>
                </a:lnTo>
                <a:lnTo>
                  <a:pt x="19659" y="39268"/>
                </a:lnTo>
                <a:lnTo>
                  <a:pt x="39306" y="19621"/>
                </a:lnTo>
                <a:lnTo>
                  <a:pt x="196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7369939" y="63672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94" y="0"/>
                </a:moveTo>
                <a:lnTo>
                  <a:pt x="0" y="18681"/>
                </a:lnTo>
                <a:lnTo>
                  <a:pt x="18694" y="37376"/>
                </a:lnTo>
                <a:lnTo>
                  <a:pt x="37401" y="18681"/>
                </a:lnTo>
                <a:lnTo>
                  <a:pt x="186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7370574" y="751618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18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372492" y="86777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41" y="0"/>
                </a:moveTo>
                <a:lnTo>
                  <a:pt x="0" y="16141"/>
                </a:lnTo>
                <a:lnTo>
                  <a:pt x="16141" y="32321"/>
                </a:lnTo>
                <a:lnTo>
                  <a:pt x="32308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7373101" y="98267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64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7374371" y="109821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24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374676" y="121278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57" y="0"/>
                </a:moveTo>
                <a:lnTo>
                  <a:pt x="0" y="13970"/>
                </a:lnTo>
                <a:lnTo>
                  <a:pt x="13957" y="27901"/>
                </a:lnTo>
                <a:lnTo>
                  <a:pt x="27901" y="13970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7375642" y="132800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7375959" y="144260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376924" y="155782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09" y="0"/>
                </a:moveTo>
                <a:lnTo>
                  <a:pt x="0" y="11734"/>
                </a:lnTo>
                <a:lnTo>
                  <a:pt x="11709" y="23444"/>
                </a:lnTo>
                <a:lnTo>
                  <a:pt x="23444" y="11734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7377521" y="167271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112" y="0"/>
                </a:moveTo>
                <a:lnTo>
                  <a:pt x="0" y="11087"/>
                </a:lnTo>
                <a:lnTo>
                  <a:pt x="11112" y="22174"/>
                </a:lnTo>
                <a:lnTo>
                  <a:pt x="22199" y="11087"/>
                </a:lnTo>
                <a:lnTo>
                  <a:pt x="111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7377851" y="17873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7378486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7378486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7379109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525"/>
                </a:lnTo>
                <a:lnTo>
                  <a:pt x="9525" y="19050"/>
                </a:lnTo>
                <a:lnTo>
                  <a:pt x="19024" y="9525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7378817" y="22453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7378817" y="23595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7379109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9024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7379109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525"/>
                </a:lnTo>
                <a:lnTo>
                  <a:pt x="9525" y="19024"/>
                </a:lnTo>
                <a:lnTo>
                  <a:pt x="19024" y="9525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7379769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29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7379769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7379769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7379451" y="304582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82" y="0"/>
                </a:moveTo>
                <a:lnTo>
                  <a:pt x="0" y="9182"/>
                </a:lnTo>
                <a:lnTo>
                  <a:pt x="9182" y="18351"/>
                </a:lnTo>
                <a:lnTo>
                  <a:pt x="18364" y="9182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7379451" y="31601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82" y="0"/>
                </a:moveTo>
                <a:lnTo>
                  <a:pt x="0" y="9182"/>
                </a:lnTo>
                <a:lnTo>
                  <a:pt x="9182" y="18351"/>
                </a:lnTo>
                <a:lnTo>
                  <a:pt x="18364" y="9182"/>
                </a:lnTo>
                <a:lnTo>
                  <a:pt x="91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7379769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7379769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29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7379769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29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7379109" y="36168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99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7379109" y="37311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73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7379109" y="3845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25" y="0"/>
                </a:moveTo>
                <a:lnTo>
                  <a:pt x="0" y="9499"/>
                </a:lnTo>
                <a:lnTo>
                  <a:pt x="9525" y="18999"/>
                </a:lnTo>
                <a:lnTo>
                  <a:pt x="19024" y="9499"/>
                </a:lnTo>
                <a:lnTo>
                  <a:pt x="952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7378817" y="39593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34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7378486" y="40732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7378182" y="41872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39"/>
                </a:lnTo>
                <a:lnTo>
                  <a:pt x="10452" y="20904"/>
                </a:lnTo>
                <a:lnTo>
                  <a:pt x="20916" y="10439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7378182" y="430149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29"/>
                </a:lnTo>
                <a:lnTo>
                  <a:pt x="20916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7377851" y="44154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7377229" y="45291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7376924" y="464305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44"/>
                </a:lnTo>
                <a:lnTo>
                  <a:pt x="23444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7376924" y="475732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09" y="0"/>
                </a:moveTo>
                <a:lnTo>
                  <a:pt x="0" y="11709"/>
                </a:lnTo>
                <a:lnTo>
                  <a:pt x="11709" y="23418"/>
                </a:lnTo>
                <a:lnTo>
                  <a:pt x="23444" y="11709"/>
                </a:lnTo>
                <a:lnTo>
                  <a:pt x="117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7376264" y="48709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26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7375959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7375642" y="509883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2992" y="0"/>
                </a:moveTo>
                <a:lnTo>
                  <a:pt x="0" y="12992"/>
                </a:lnTo>
                <a:lnTo>
                  <a:pt x="12992" y="25996"/>
                </a:lnTo>
                <a:lnTo>
                  <a:pt x="25984" y="12992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7375324" y="52127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322"/>
                </a:lnTo>
                <a:lnTo>
                  <a:pt x="13309" y="26619"/>
                </a:lnTo>
                <a:lnTo>
                  <a:pt x="26619" y="13322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7374371" y="532612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36"/>
                </a:lnTo>
                <a:lnTo>
                  <a:pt x="14262" y="28498"/>
                </a:lnTo>
                <a:lnTo>
                  <a:pt x="28524" y="14236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374066" y="544005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33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7373101" y="555338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64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7248069" y="57758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5">
                <a:moveTo>
                  <a:pt x="26301" y="0"/>
                </a:moveTo>
                <a:lnTo>
                  <a:pt x="0" y="26314"/>
                </a:lnTo>
                <a:lnTo>
                  <a:pt x="26301" y="52616"/>
                </a:lnTo>
                <a:lnTo>
                  <a:pt x="52603" y="26314"/>
                </a:lnTo>
                <a:lnTo>
                  <a:pt x="263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7249010" y="17297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1" y="0"/>
                </a:moveTo>
                <a:lnTo>
                  <a:pt x="0" y="25349"/>
                </a:lnTo>
                <a:lnTo>
                  <a:pt x="25361" y="50723"/>
                </a:lnTo>
                <a:lnTo>
                  <a:pt x="50711" y="25349"/>
                </a:lnTo>
                <a:lnTo>
                  <a:pt x="253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7250914" y="28916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3456" y="0"/>
                </a:moveTo>
                <a:lnTo>
                  <a:pt x="0" y="23444"/>
                </a:lnTo>
                <a:lnTo>
                  <a:pt x="23456" y="46875"/>
                </a:lnTo>
                <a:lnTo>
                  <a:pt x="46901" y="23444"/>
                </a:lnTo>
                <a:lnTo>
                  <a:pt x="234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7252832" y="405320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539" y="0"/>
                </a:moveTo>
                <a:lnTo>
                  <a:pt x="0" y="21551"/>
                </a:lnTo>
                <a:lnTo>
                  <a:pt x="21539" y="43091"/>
                </a:lnTo>
                <a:lnTo>
                  <a:pt x="43065" y="21551"/>
                </a:lnTo>
                <a:lnTo>
                  <a:pt x="215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7254712" y="52150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659" y="0"/>
                </a:moveTo>
                <a:lnTo>
                  <a:pt x="0" y="19621"/>
                </a:lnTo>
                <a:lnTo>
                  <a:pt x="19659" y="39268"/>
                </a:lnTo>
                <a:lnTo>
                  <a:pt x="39306" y="19621"/>
                </a:lnTo>
                <a:lnTo>
                  <a:pt x="196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7255664" y="63672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707" y="0"/>
                </a:moveTo>
                <a:lnTo>
                  <a:pt x="0" y="18681"/>
                </a:lnTo>
                <a:lnTo>
                  <a:pt x="18707" y="37376"/>
                </a:lnTo>
                <a:lnTo>
                  <a:pt x="37388" y="18681"/>
                </a:lnTo>
                <a:lnTo>
                  <a:pt x="1870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7256629" y="75191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41" y="0"/>
                </a:moveTo>
                <a:lnTo>
                  <a:pt x="0" y="17754"/>
                </a:lnTo>
                <a:lnTo>
                  <a:pt x="17741" y="35496"/>
                </a:lnTo>
                <a:lnTo>
                  <a:pt x="35471" y="17754"/>
                </a:lnTo>
                <a:lnTo>
                  <a:pt x="177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7258535" y="86810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836" y="0"/>
                </a:moveTo>
                <a:lnTo>
                  <a:pt x="0" y="15824"/>
                </a:lnTo>
                <a:lnTo>
                  <a:pt x="15836" y="31673"/>
                </a:lnTo>
                <a:lnTo>
                  <a:pt x="31673" y="15824"/>
                </a:lnTo>
                <a:lnTo>
                  <a:pt x="1583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7258839" y="98267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51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7260109" y="109821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11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7260414" y="121278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57" y="0"/>
                </a:moveTo>
                <a:lnTo>
                  <a:pt x="0" y="13970"/>
                </a:lnTo>
                <a:lnTo>
                  <a:pt x="13957" y="27901"/>
                </a:lnTo>
                <a:lnTo>
                  <a:pt x="27901" y="13970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7261710" y="132835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49"/>
                </a:lnTo>
                <a:lnTo>
                  <a:pt x="12661" y="25323"/>
                </a:lnTo>
                <a:lnTo>
                  <a:pt x="25323" y="12649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7262002" y="144292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7262967" y="155814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7263272" y="167271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7263576" y="17873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64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7264224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7264224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7264859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50"/>
                </a:lnTo>
                <a:lnTo>
                  <a:pt x="18999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7264859" y="224563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8999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7264859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7264859" y="247418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9024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7264859" y="25884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525"/>
                </a:lnTo>
                <a:lnTo>
                  <a:pt x="9512" y="19024"/>
                </a:lnTo>
                <a:lnTo>
                  <a:pt x="18999" y="9525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7265494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7265494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7265494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7265177" y="304582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7265177" y="31601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7265494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7265494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7265494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7264859" y="361685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7264859" y="37311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73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7264859" y="3845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7264859" y="39596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512" y="0"/>
                </a:moveTo>
                <a:lnTo>
                  <a:pt x="0" y="9499"/>
                </a:lnTo>
                <a:lnTo>
                  <a:pt x="9512" y="18999"/>
                </a:lnTo>
                <a:lnTo>
                  <a:pt x="18999" y="9499"/>
                </a:lnTo>
                <a:lnTo>
                  <a:pt x="951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7264224" y="407328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7264224" y="41875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81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7264224" y="43018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7263576" y="44154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64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7263272" y="452939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112"/>
                </a:lnTo>
                <a:lnTo>
                  <a:pt x="11099" y="22199"/>
                </a:lnTo>
                <a:lnTo>
                  <a:pt x="22174" y="11112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7262967" y="46433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7262637" y="475732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44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7262002" y="48709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82"/>
                </a:lnTo>
                <a:lnTo>
                  <a:pt x="12369" y="24726"/>
                </a:lnTo>
                <a:lnTo>
                  <a:pt x="24739" y="12382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7261710" y="49848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23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7261710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23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7261049" y="52127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7260414" y="5326421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901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7259792" y="544005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33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7258839" y="555338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5532" y="0"/>
                </a:moveTo>
                <a:lnTo>
                  <a:pt x="0" y="15532"/>
                </a:lnTo>
                <a:lnTo>
                  <a:pt x="15532" y="31051"/>
                </a:lnTo>
                <a:lnTo>
                  <a:pt x="31051" y="15532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7134429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79" y="0"/>
                </a:moveTo>
                <a:lnTo>
                  <a:pt x="0" y="25666"/>
                </a:lnTo>
                <a:lnTo>
                  <a:pt x="25679" y="51320"/>
                </a:lnTo>
                <a:lnTo>
                  <a:pt x="51346" y="25666"/>
                </a:lnTo>
                <a:lnTo>
                  <a:pt x="256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7135064" y="173297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5044" y="0"/>
                </a:moveTo>
                <a:lnTo>
                  <a:pt x="0" y="25031"/>
                </a:lnTo>
                <a:lnTo>
                  <a:pt x="25044" y="50050"/>
                </a:lnTo>
                <a:lnTo>
                  <a:pt x="50076" y="25031"/>
                </a:lnTo>
                <a:lnTo>
                  <a:pt x="250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7137604" y="29010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2504" y="0"/>
                </a:moveTo>
                <a:lnTo>
                  <a:pt x="0" y="22491"/>
                </a:lnTo>
                <a:lnTo>
                  <a:pt x="22504" y="44996"/>
                </a:lnTo>
                <a:lnTo>
                  <a:pt x="44996" y="22491"/>
                </a:lnTo>
                <a:lnTo>
                  <a:pt x="225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7138848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59" y="0"/>
                </a:moveTo>
                <a:lnTo>
                  <a:pt x="0" y="21234"/>
                </a:lnTo>
                <a:lnTo>
                  <a:pt x="21259" y="42468"/>
                </a:lnTo>
                <a:lnTo>
                  <a:pt x="42481" y="21234"/>
                </a:lnTo>
                <a:lnTo>
                  <a:pt x="212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7140779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29" y="0"/>
                </a:moveTo>
                <a:lnTo>
                  <a:pt x="0" y="19316"/>
                </a:lnTo>
                <a:lnTo>
                  <a:pt x="19329" y="38671"/>
                </a:lnTo>
                <a:lnTo>
                  <a:pt x="38646" y="19316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7142023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84" y="0"/>
                </a:moveTo>
                <a:lnTo>
                  <a:pt x="0" y="18059"/>
                </a:lnTo>
                <a:lnTo>
                  <a:pt x="18084" y="36118"/>
                </a:lnTo>
                <a:lnTo>
                  <a:pt x="36144" y="18059"/>
                </a:lnTo>
                <a:lnTo>
                  <a:pt x="180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7142989" y="752561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17119" y="0"/>
                </a:moveTo>
                <a:lnTo>
                  <a:pt x="0" y="17119"/>
                </a:lnTo>
                <a:lnTo>
                  <a:pt x="17119" y="34201"/>
                </a:lnTo>
                <a:lnTo>
                  <a:pt x="34226" y="17119"/>
                </a:lnTo>
                <a:lnTo>
                  <a:pt x="171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7144563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44" y="0"/>
                </a:moveTo>
                <a:lnTo>
                  <a:pt x="0" y="15506"/>
                </a:lnTo>
                <a:lnTo>
                  <a:pt x="15544" y="31026"/>
                </a:lnTo>
                <a:lnTo>
                  <a:pt x="31076" y="15506"/>
                </a:lnTo>
                <a:lnTo>
                  <a:pt x="155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7145198" y="98332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14909" y="0"/>
                </a:moveTo>
                <a:lnTo>
                  <a:pt x="0" y="14884"/>
                </a:lnTo>
                <a:lnTo>
                  <a:pt x="14909" y="29794"/>
                </a:lnTo>
                <a:lnTo>
                  <a:pt x="29781" y="14884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7145834" y="109821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7146786" y="12134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13322" y="0"/>
                </a:moveTo>
                <a:lnTo>
                  <a:pt x="0" y="13322"/>
                </a:lnTo>
                <a:lnTo>
                  <a:pt x="13322" y="26619"/>
                </a:lnTo>
                <a:lnTo>
                  <a:pt x="26619" y="13322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7147434" y="132835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49"/>
                </a:lnTo>
                <a:lnTo>
                  <a:pt x="12674" y="25323"/>
                </a:lnTo>
                <a:lnTo>
                  <a:pt x="25336" y="12649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7148361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47" y="0"/>
                </a:moveTo>
                <a:lnTo>
                  <a:pt x="0" y="11709"/>
                </a:lnTo>
                <a:lnTo>
                  <a:pt x="11747" y="23418"/>
                </a:lnTo>
                <a:lnTo>
                  <a:pt x="23456" y="11709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7149009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7149009" y="167271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7149314" y="178731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69"/>
                </a:lnTo>
                <a:lnTo>
                  <a:pt x="10795" y="21526"/>
                </a:lnTo>
                <a:lnTo>
                  <a:pt x="21564" y="10769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7149961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7149961" y="20164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7150609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86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7150609" y="224563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24"/>
                </a:lnTo>
                <a:lnTo>
                  <a:pt x="18986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7150609" y="235990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9024"/>
                </a:lnTo>
                <a:lnTo>
                  <a:pt x="18986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7151231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7151231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7151231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7151231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7151231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7151231" y="304615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7151231" y="31604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7151231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7151231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29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7151231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7151231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7151231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29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7150913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76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7150609" y="39596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86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7150609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86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7149961" y="41875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21"/>
                </a:lnTo>
                <a:lnTo>
                  <a:pt x="10147" y="20269"/>
                </a:lnTo>
                <a:lnTo>
                  <a:pt x="20281" y="10121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7149961" y="43018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81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7149644" y="441576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64" y="0"/>
                </a:moveTo>
                <a:lnTo>
                  <a:pt x="0" y="10464"/>
                </a:lnTo>
                <a:lnTo>
                  <a:pt x="10464" y="20929"/>
                </a:lnTo>
                <a:lnTo>
                  <a:pt x="20904" y="10464"/>
                </a:lnTo>
                <a:lnTo>
                  <a:pt x="104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7149314" y="452972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95" y="0"/>
                </a:moveTo>
                <a:lnTo>
                  <a:pt x="0" y="10795"/>
                </a:lnTo>
                <a:lnTo>
                  <a:pt x="10795" y="21551"/>
                </a:lnTo>
                <a:lnTo>
                  <a:pt x="21564" y="10795"/>
                </a:lnTo>
                <a:lnTo>
                  <a:pt x="1079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7149009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74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7148703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796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7148361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47" y="0"/>
                </a:moveTo>
                <a:lnTo>
                  <a:pt x="0" y="11734"/>
                </a:lnTo>
                <a:lnTo>
                  <a:pt x="11747" y="23444"/>
                </a:lnTo>
                <a:lnTo>
                  <a:pt x="23456" y="11734"/>
                </a:lnTo>
                <a:lnTo>
                  <a:pt x="117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7147738" y="498520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26"/>
                </a:lnTo>
                <a:lnTo>
                  <a:pt x="24714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7147434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7147434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36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7146469" y="532674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3639" y="0"/>
                </a:moveTo>
                <a:lnTo>
                  <a:pt x="0" y="13614"/>
                </a:lnTo>
                <a:lnTo>
                  <a:pt x="13639" y="27254"/>
                </a:lnTo>
                <a:lnTo>
                  <a:pt x="27254" y="13614"/>
                </a:lnTo>
                <a:lnTo>
                  <a:pt x="136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7145834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74" y="0"/>
                </a:moveTo>
                <a:lnTo>
                  <a:pt x="0" y="14262"/>
                </a:lnTo>
                <a:lnTo>
                  <a:pt x="14274" y="28524"/>
                </a:lnTo>
                <a:lnTo>
                  <a:pt x="28524" y="14262"/>
                </a:lnTo>
                <a:lnTo>
                  <a:pt x="142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7145198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794"/>
                </a:lnTo>
                <a:lnTo>
                  <a:pt x="29781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7020166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7021118" y="173620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41"/>
                </a:lnTo>
                <a:lnTo>
                  <a:pt x="49428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7023646" y="29042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86" y="0"/>
                </a:moveTo>
                <a:lnTo>
                  <a:pt x="0" y="22174"/>
                </a:lnTo>
                <a:lnTo>
                  <a:pt x="22186" y="44348"/>
                </a:lnTo>
                <a:lnTo>
                  <a:pt x="44361" y="22174"/>
                </a:lnTo>
                <a:lnTo>
                  <a:pt x="2218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7024598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56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7026503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29" y="0"/>
                </a:moveTo>
                <a:lnTo>
                  <a:pt x="0" y="19316"/>
                </a:lnTo>
                <a:lnTo>
                  <a:pt x="19329" y="38671"/>
                </a:lnTo>
                <a:lnTo>
                  <a:pt x="38646" y="19316"/>
                </a:lnTo>
                <a:lnTo>
                  <a:pt x="193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7027748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84" y="0"/>
                </a:moveTo>
                <a:lnTo>
                  <a:pt x="0" y="18059"/>
                </a:lnTo>
                <a:lnTo>
                  <a:pt x="18084" y="36118"/>
                </a:lnTo>
                <a:lnTo>
                  <a:pt x="36144" y="18059"/>
                </a:lnTo>
                <a:lnTo>
                  <a:pt x="180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7029336" y="75318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97" y="0"/>
                </a:moveTo>
                <a:lnTo>
                  <a:pt x="0" y="16497"/>
                </a:lnTo>
                <a:lnTo>
                  <a:pt x="16497" y="32969"/>
                </a:lnTo>
                <a:lnTo>
                  <a:pt x="32994" y="16497"/>
                </a:lnTo>
                <a:lnTo>
                  <a:pt x="164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7030301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32" y="0"/>
                </a:moveTo>
                <a:lnTo>
                  <a:pt x="0" y="15506"/>
                </a:lnTo>
                <a:lnTo>
                  <a:pt x="15532" y="31026"/>
                </a:lnTo>
                <a:lnTo>
                  <a:pt x="31051" y="15506"/>
                </a:lnTo>
                <a:lnTo>
                  <a:pt x="1553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7031253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59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7031888" y="1098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7032841" y="12137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92" y="0"/>
                </a:moveTo>
                <a:lnTo>
                  <a:pt x="0" y="13017"/>
                </a:lnTo>
                <a:lnTo>
                  <a:pt x="12992" y="26022"/>
                </a:lnTo>
                <a:lnTo>
                  <a:pt x="25971" y="13017"/>
                </a:lnTo>
                <a:lnTo>
                  <a:pt x="1299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7033462" y="13286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26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7034098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34" y="0"/>
                </a:moveTo>
                <a:lnTo>
                  <a:pt x="0" y="11709"/>
                </a:lnTo>
                <a:lnTo>
                  <a:pt x="11734" y="23418"/>
                </a:lnTo>
                <a:lnTo>
                  <a:pt x="23456" y="11709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7034733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7035050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77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7035686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7035686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7036016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817"/>
                </a:lnTo>
                <a:lnTo>
                  <a:pt x="9817" y="19646"/>
                </a:lnTo>
                <a:lnTo>
                  <a:pt x="19621" y="9817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7036333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7036637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7036637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7036955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7036955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7036955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7036955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7036955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7037247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85" y="0"/>
                </a:moveTo>
                <a:lnTo>
                  <a:pt x="0" y="8559"/>
                </a:lnTo>
                <a:lnTo>
                  <a:pt x="8585" y="17145"/>
                </a:lnTo>
                <a:lnTo>
                  <a:pt x="17132" y="8559"/>
                </a:lnTo>
                <a:lnTo>
                  <a:pt x="858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7037247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85" y="0"/>
                </a:moveTo>
                <a:lnTo>
                  <a:pt x="0" y="8559"/>
                </a:lnTo>
                <a:lnTo>
                  <a:pt x="8585" y="17145"/>
                </a:lnTo>
                <a:lnTo>
                  <a:pt x="17132" y="8559"/>
                </a:lnTo>
                <a:lnTo>
                  <a:pt x="8585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7036955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7036955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54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7036955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7036955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7036955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54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7036637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7036637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7036333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7036016" y="418788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17" y="0"/>
                </a:moveTo>
                <a:lnTo>
                  <a:pt x="0" y="9791"/>
                </a:lnTo>
                <a:lnTo>
                  <a:pt x="9817" y="19621"/>
                </a:lnTo>
                <a:lnTo>
                  <a:pt x="19621" y="9791"/>
                </a:lnTo>
                <a:lnTo>
                  <a:pt x="981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7035686" y="430181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7035686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7035380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7034733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99" y="0"/>
                </a:moveTo>
                <a:lnTo>
                  <a:pt x="0" y="11087"/>
                </a:lnTo>
                <a:lnTo>
                  <a:pt x="11099" y="22174"/>
                </a:lnTo>
                <a:lnTo>
                  <a:pt x="22186" y="11087"/>
                </a:lnTo>
                <a:lnTo>
                  <a:pt x="110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7034428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7034098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34" y="0"/>
                </a:moveTo>
                <a:lnTo>
                  <a:pt x="0" y="11734"/>
                </a:lnTo>
                <a:lnTo>
                  <a:pt x="11734" y="23444"/>
                </a:lnTo>
                <a:lnTo>
                  <a:pt x="23456" y="11734"/>
                </a:lnTo>
                <a:lnTo>
                  <a:pt x="117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7033806" y="49855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26" y="0"/>
                </a:moveTo>
                <a:lnTo>
                  <a:pt x="0" y="12026"/>
                </a:lnTo>
                <a:lnTo>
                  <a:pt x="12026" y="24079"/>
                </a:lnTo>
                <a:lnTo>
                  <a:pt x="24053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7033158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7033158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7032511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22" y="0"/>
                </a:moveTo>
                <a:lnTo>
                  <a:pt x="0" y="13296"/>
                </a:lnTo>
                <a:lnTo>
                  <a:pt x="13322" y="26619"/>
                </a:lnTo>
                <a:lnTo>
                  <a:pt x="26644" y="13296"/>
                </a:lnTo>
                <a:lnTo>
                  <a:pt x="133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7031570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62" y="0"/>
                </a:moveTo>
                <a:lnTo>
                  <a:pt x="0" y="14262"/>
                </a:lnTo>
                <a:lnTo>
                  <a:pt x="14262" y="28524"/>
                </a:lnTo>
                <a:lnTo>
                  <a:pt x="28511" y="14262"/>
                </a:lnTo>
                <a:lnTo>
                  <a:pt x="1426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030923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909" y="0"/>
                </a:moveTo>
                <a:lnTo>
                  <a:pt x="0" y="14909"/>
                </a:lnTo>
                <a:lnTo>
                  <a:pt x="14909" y="29794"/>
                </a:lnTo>
                <a:lnTo>
                  <a:pt x="29794" y="14909"/>
                </a:lnTo>
                <a:lnTo>
                  <a:pt x="149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6905904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53" y="0"/>
                </a:moveTo>
                <a:lnTo>
                  <a:pt x="0" y="25666"/>
                </a:lnTo>
                <a:lnTo>
                  <a:pt x="25653" y="51320"/>
                </a:lnTo>
                <a:lnTo>
                  <a:pt x="51320" y="25666"/>
                </a:lnTo>
                <a:lnTo>
                  <a:pt x="2565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6906844" y="173620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41"/>
                </a:lnTo>
                <a:lnTo>
                  <a:pt x="49441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6909384" y="29042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73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6910349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08" y="0"/>
                </a:moveTo>
                <a:lnTo>
                  <a:pt x="0" y="21234"/>
                </a:lnTo>
                <a:lnTo>
                  <a:pt x="21208" y="42468"/>
                </a:lnTo>
                <a:lnTo>
                  <a:pt x="42443" y="21234"/>
                </a:lnTo>
                <a:lnTo>
                  <a:pt x="2120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6912241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16"/>
                </a:lnTo>
                <a:lnTo>
                  <a:pt x="19316" y="38671"/>
                </a:lnTo>
                <a:lnTo>
                  <a:pt x="38646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6913498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59" y="0"/>
                </a:moveTo>
                <a:lnTo>
                  <a:pt x="0" y="18059"/>
                </a:lnTo>
                <a:lnTo>
                  <a:pt x="18059" y="36118"/>
                </a:lnTo>
                <a:lnTo>
                  <a:pt x="36131" y="18059"/>
                </a:lnTo>
                <a:lnTo>
                  <a:pt x="180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6915074" y="75318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81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6916051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06" y="0"/>
                </a:moveTo>
                <a:lnTo>
                  <a:pt x="0" y="15506"/>
                </a:lnTo>
                <a:lnTo>
                  <a:pt x="15506" y="31026"/>
                </a:lnTo>
                <a:lnTo>
                  <a:pt x="31038" y="15506"/>
                </a:lnTo>
                <a:lnTo>
                  <a:pt x="1550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6916991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6917613" y="1098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914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6918579" y="12137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79" y="0"/>
                </a:moveTo>
                <a:lnTo>
                  <a:pt x="0" y="13017"/>
                </a:lnTo>
                <a:lnTo>
                  <a:pt x="12979" y="26022"/>
                </a:lnTo>
                <a:lnTo>
                  <a:pt x="25971" y="13017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6919200" y="13286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57" y="0"/>
                </a:moveTo>
                <a:lnTo>
                  <a:pt x="0" y="12357"/>
                </a:lnTo>
                <a:lnTo>
                  <a:pt x="12357" y="24701"/>
                </a:lnTo>
                <a:lnTo>
                  <a:pt x="24726" y="12357"/>
                </a:lnTo>
                <a:lnTo>
                  <a:pt x="123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6919836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6920471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6920776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6921424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6921424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6921754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6922058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9024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6922363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6922363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6922693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6922693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6922693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16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6922693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6922693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6922998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6922998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19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6922693" y="327467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6922693" y="338895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16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6922693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6922693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6922693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16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6922363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6922363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6922058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9024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6921754" y="418788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791"/>
                </a:lnTo>
                <a:lnTo>
                  <a:pt x="9804" y="19621"/>
                </a:lnTo>
                <a:lnTo>
                  <a:pt x="19621" y="9791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6921754" y="430213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6921424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6921106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891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6920471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86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6920153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6919836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6919518" y="49855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66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6918896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6918896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61" y="0"/>
                </a:moveTo>
                <a:lnTo>
                  <a:pt x="0" y="12674"/>
                </a:lnTo>
                <a:lnTo>
                  <a:pt x="12661" y="25349"/>
                </a:lnTo>
                <a:lnTo>
                  <a:pt x="25336" y="12674"/>
                </a:lnTo>
                <a:lnTo>
                  <a:pt x="1266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6918249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6917308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6916661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94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6791628" y="58402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666" y="0"/>
                </a:moveTo>
                <a:lnTo>
                  <a:pt x="0" y="25666"/>
                </a:lnTo>
                <a:lnTo>
                  <a:pt x="25666" y="51320"/>
                </a:lnTo>
                <a:lnTo>
                  <a:pt x="51333" y="25666"/>
                </a:lnTo>
                <a:lnTo>
                  <a:pt x="256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6792580" y="173620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14" y="0"/>
                </a:moveTo>
                <a:lnTo>
                  <a:pt x="0" y="24701"/>
                </a:lnTo>
                <a:lnTo>
                  <a:pt x="24714" y="49441"/>
                </a:lnTo>
                <a:lnTo>
                  <a:pt x="49428" y="24701"/>
                </a:lnTo>
                <a:lnTo>
                  <a:pt x="247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6795120" y="29042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74" y="0"/>
                </a:moveTo>
                <a:lnTo>
                  <a:pt x="0" y="22174"/>
                </a:lnTo>
                <a:lnTo>
                  <a:pt x="22174" y="44348"/>
                </a:lnTo>
                <a:lnTo>
                  <a:pt x="44361" y="22174"/>
                </a:lnTo>
                <a:lnTo>
                  <a:pt x="221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6796061" y="405643"/>
            <a:ext cx="42545" cy="42545"/>
          </a:xfrm>
          <a:custGeom>
            <a:avLst/>
            <a:gdLst/>
            <a:ahLst/>
            <a:cxnLst/>
            <a:rect l="l" t="t" r="r" b="b"/>
            <a:pathLst>
              <a:path w="42545" h="42545">
                <a:moveTo>
                  <a:pt x="21234" y="0"/>
                </a:moveTo>
                <a:lnTo>
                  <a:pt x="0" y="21234"/>
                </a:lnTo>
                <a:lnTo>
                  <a:pt x="21234" y="42468"/>
                </a:lnTo>
                <a:lnTo>
                  <a:pt x="42468" y="21234"/>
                </a:lnTo>
                <a:lnTo>
                  <a:pt x="212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6797978" y="5218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16" y="0"/>
                </a:moveTo>
                <a:lnTo>
                  <a:pt x="0" y="19316"/>
                </a:lnTo>
                <a:lnTo>
                  <a:pt x="19316" y="38671"/>
                </a:lnTo>
                <a:lnTo>
                  <a:pt x="38633" y="19316"/>
                </a:lnTo>
                <a:lnTo>
                  <a:pt x="1931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6799248" y="637344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8046" y="0"/>
                </a:moveTo>
                <a:lnTo>
                  <a:pt x="0" y="18059"/>
                </a:lnTo>
                <a:lnTo>
                  <a:pt x="18046" y="36118"/>
                </a:lnTo>
                <a:lnTo>
                  <a:pt x="36106" y="18059"/>
                </a:lnTo>
                <a:lnTo>
                  <a:pt x="1804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6800810" y="75318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16484" y="0"/>
                </a:moveTo>
                <a:lnTo>
                  <a:pt x="0" y="16497"/>
                </a:lnTo>
                <a:lnTo>
                  <a:pt x="16484" y="32969"/>
                </a:lnTo>
                <a:lnTo>
                  <a:pt x="32956" y="16497"/>
                </a:lnTo>
                <a:lnTo>
                  <a:pt x="1648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6801775" y="8684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5519" y="0"/>
                </a:moveTo>
                <a:lnTo>
                  <a:pt x="0" y="15506"/>
                </a:lnTo>
                <a:lnTo>
                  <a:pt x="15519" y="31026"/>
                </a:lnTo>
                <a:lnTo>
                  <a:pt x="31051" y="15506"/>
                </a:lnTo>
                <a:lnTo>
                  <a:pt x="1551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6802715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79" y="0"/>
                </a:moveTo>
                <a:lnTo>
                  <a:pt x="0" y="14579"/>
                </a:lnTo>
                <a:lnTo>
                  <a:pt x="14579" y="29171"/>
                </a:lnTo>
                <a:lnTo>
                  <a:pt x="29146" y="14579"/>
                </a:lnTo>
                <a:lnTo>
                  <a:pt x="145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6803350" y="10985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3944" y="0"/>
                </a:moveTo>
                <a:lnTo>
                  <a:pt x="0" y="13970"/>
                </a:lnTo>
                <a:lnTo>
                  <a:pt x="13944" y="27901"/>
                </a:lnTo>
                <a:lnTo>
                  <a:pt x="27889" y="13970"/>
                </a:lnTo>
                <a:lnTo>
                  <a:pt x="139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6804315" y="121373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2979" y="0"/>
                </a:moveTo>
                <a:lnTo>
                  <a:pt x="0" y="13017"/>
                </a:lnTo>
                <a:lnTo>
                  <a:pt x="12979" y="26022"/>
                </a:lnTo>
                <a:lnTo>
                  <a:pt x="25971" y="13017"/>
                </a:lnTo>
                <a:lnTo>
                  <a:pt x="1297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6804950" y="13286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2344" y="0"/>
                </a:moveTo>
                <a:lnTo>
                  <a:pt x="0" y="12357"/>
                </a:lnTo>
                <a:lnTo>
                  <a:pt x="12344" y="24701"/>
                </a:lnTo>
                <a:lnTo>
                  <a:pt x="24701" y="12357"/>
                </a:lnTo>
                <a:lnTo>
                  <a:pt x="1234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6805572" y="14435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1722" y="0"/>
                </a:moveTo>
                <a:lnTo>
                  <a:pt x="0" y="11709"/>
                </a:lnTo>
                <a:lnTo>
                  <a:pt x="11722" y="23418"/>
                </a:lnTo>
                <a:lnTo>
                  <a:pt x="23444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6806220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6806513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6807148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6807148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47" y="0"/>
                </a:moveTo>
                <a:lnTo>
                  <a:pt x="0" y="10147"/>
                </a:lnTo>
                <a:lnTo>
                  <a:pt x="10147" y="20269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6807490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21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6807795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8999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6808100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6808100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6808417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6808417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6808417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51"/>
                </a:lnTo>
                <a:lnTo>
                  <a:pt x="8877" y="17729"/>
                </a:lnTo>
                <a:lnTo>
                  <a:pt x="17741" y="8851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6808417" y="28176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6808417" y="29318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6808747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47" y="0"/>
                </a:moveTo>
                <a:lnTo>
                  <a:pt x="0" y="8559"/>
                </a:lnTo>
                <a:lnTo>
                  <a:pt x="8547" y="17145"/>
                </a:lnTo>
                <a:lnTo>
                  <a:pt x="17106" y="8559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6808747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47" y="0"/>
                </a:moveTo>
                <a:lnTo>
                  <a:pt x="0" y="8559"/>
                </a:lnTo>
                <a:lnTo>
                  <a:pt x="8547" y="17145"/>
                </a:lnTo>
                <a:lnTo>
                  <a:pt x="17106" y="8559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6808747" y="327497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47" y="0"/>
                </a:moveTo>
                <a:lnTo>
                  <a:pt x="0" y="8585"/>
                </a:lnTo>
                <a:lnTo>
                  <a:pt x="8547" y="17145"/>
                </a:lnTo>
                <a:lnTo>
                  <a:pt x="17106" y="8585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6808747" y="338925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47" y="0"/>
                </a:moveTo>
                <a:lnTo>
                  <a:pt x="0" y="8559"/>
                </a:lnTo>
                <a:lnTo>
                  <a:pt x="8547" y="17119"/>
                </a:lnTo>
                <a:lnTo>
                  <a:pt x="17106" y="8559"/>
                </a:lnTo>
                <a:lnTo>
                  <a:pt x="85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6808417" y="350320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54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6808417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6808417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77" y="0"/>
                </a:moveTo>
                <a:lnTo>
                  <a:pt x="0" y="8877"/>
                </a:lnTo>
                <a:lnTo>
                  <a:pt x="8877" y="17729"/>
                </a:lnTo>
                <a:lnTo>
                  <a:pt x="17741" y="8877"/>
                </a:lnTo>
                <a:lnTo>
                  <a:pt x="887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6808100" y="384570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76"/>
                </a:lnTo>
                <a:lnTo>
                  <a:pt x="18389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6808100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389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6807795" y="40739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6807490" y="418788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791"/>
                </a:lnTo>
                <a:lnTo>
                  <a:pt x="9804" y="19621"/>
                </a:lnTo>
                <a:lnTo>
                  <a:pt x="19621" y="9791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6807795" y="430246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99"/>
                </a:lnTo>
                <a:lnTo>
                  <a:pt x="9499" y="18999"/>
                </a:lnTo>
                <a:lnTo>
                  <a:pt x="18999" y="9499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6807148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47" y="0"/>
                </a:moveTo>
                <a:lnTo>
                  <a:pt x="0" y="10147"/>
                </a:lnTo>
                <a:lnTo>
                  <a:pt x="10147" y="20294"/>
                </a:lnTo>
                <a:lnTo>
                  <a:pt x="20294" y="10147"/>
                </a:lnTo>
                <a:lnTo>
                  <a:pt x="1014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6806843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52" y="0"/>
                </a:moveTo>
                <a:lnTo>
                  <a:pt x="0" y="10464"/>
                </a:lnTo>
                <a:lnTo>
                  <a:pt x="10452" y="20904"/>
                </a:lnTo>
                <a:lnTo>
                  <a:pt x="20904" y="10464"/>
                </a:lnTo>
                <a:lnTo>
                  <a:pt x="1045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6806220" y="46436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74" y="0"/>
                </a:moveTo>
                <a:lnTo>
                  <a:pt x="0" y="11087"/>
                </a:lnTo>
                <a:lnTo>
                  <a:pt x="11074" y="22174"/>
                </a:lnTo>
                <a:lnTo>
                  <a:pt x="22161" y="11087"/>
                </a:lnTo>
                <a:lnTo>
                  <a:pt x="110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6805890" y="47576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6805572" y="48715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34"/>
                </a:lnTo>
                <a:lnTo>
                  <a:pt x="11722" y="23444"/>
                </a:lnTo>
                <a:lnTo>
                  <a:pt x="23444" y="11734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6805255" y="498553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2039" y="0"/>
                </a:moveTo>
                <a:lnTo>
                  <a:pt x="0" y="12026"/>
                </a:lnTo>
                <a:lnTo>
                  <a:pt x="12039" y="24079"/>
                </a:lnTo>
                <a:lnTo>
                  <a:pt x="24053" y="12026"/>
                </a:lnTo>
                <a:lnTo>
                  <a:pt x="1203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6804620" y="509916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61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6804620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61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6803985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309" y="0"/>
                </a:moveTo>
                <a:lnTo>
                  <a:pt x="0" y="13296"/>
                </a:lnTo>
                <a:lnTo>
                  <a:pt x="13309" y="26619"/>
                </a:lnTo>
                <a:lnTo>
                  <a:pt x="26619" y="13296"/>
                </a:lnTo>
                <a:lnTo>
                  <a:pt x="1330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6803045" y="544037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4249" y="0"/>
                </a:moveTo>
                <a:lnTo>
                  <a:pt x="0" y="14262"/>
                </a:lnTo>
                <a:lnTo>
                  <a:pt x="14249" y="28524"/>
                </a:lnTo>
                <a:lnTo>
                  <a:pt x="28511" y="14262"/>
                </a:lnTo>
                <a:lnTo>
                  <a:pt x="142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6802397" y="55540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897" y="0"/>
                </a:moveTo>
                <a:lnTo>
                  <a:pt x="0" y="14909"/>
                </a:lnTo>
                <a:lnTo>
                  <a:pt x="14897" y="29794"/>
                </a:lnTo>
                <a:lnTo>
                  <a:pt x="29781" y="14909"/>
                </a:lnTo>
                <a:lnTo>
                  <a:pt x="1489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6677671" y="587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49" y="0"/>
                </a:moveTo>
                <a:lnTo>
                  <a:pt x="0" y="25374"/>
                </a:lnTo>
                <a:lnTo>
                  <a:pt x="25349" y="50723"/>
                </a:lnTo>
                <a:lnTo>
                  <a:pt x="50711" y="25374"/>
                </a:lnTo>
                <a:lnTo>
                  <a:pt x="253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6679271" y="174562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49" y="0"/>
                </a:moveTo>
                <a:lnTo>
                  <a:pt x="0" y="23761"/>
                </a:lnTo>
                <a:lnTo>
                  <a:pt x="23749" y="47548"/>
                </a:lnTo>
                <a:lnTo>
                  <a:pt x="47510" y="23761"/>
                </a:lnTo>
                <a:lnTo>
                  <a:pt x="237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6681164" y="290723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856" y="0"/>
                </a:moveTo>
                <a:lnTo>
                  <a:pt x="0" y="21882"/>
                </a:lnTo>
                <a:lnTo>
                  <a:pt x="21856" y="43751"/>
                </a:lnTo>
                <a:lnTo>
                  <a:pt x="43738" y="21882"/>
                </a:lnTo>
                <a:lnTo>
                  <a:pt x="2185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6682116" y="405965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904" y="0"/>
                </a:moveTo>
                <a:lnTo>
                  <a:pt x="0" y="20904"/>
                </a:lnTo>
                <a:lnTo>
                  <a:pt x="20904" y="41821"/>
                </a:lnTo>
                <a:lnTo>
                  <a:pt x="41808" y="20904"/>
                </a:lnTo>
                <a:lnTo>
                  <a:pt x="209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6684021" y="52212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0" y="18999"/>
                </a:lnTo>
                <a:lnTo>
                  <a:pt x="18999" y="38023"/>
                </a:lnTo>
                <a:lnTo>
                  <a:pt x="38023" y="18999"/>
                </a:lnTo>
                <a:lnTo>
                  <a:pt x="189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6685291" y="63766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17729" y="0"/>
                </a:moveTo>
                <a:lnTo>
                  <a:pt x="0" y="17729"/>
                </a:lnTo>
                <a:lnTo>
                  <a:pt x="17729" y="35471"/>
                </a:lnTo>
                <a:lnTo>
                  <a:pt x="35471" y="17729"/>
                </a:lnTo>
                <a:lnTo>
                  <a:pt x="1772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6686878" y="75352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6141" y="0"/>
                </a:moveTo>
                <a:lnTo>
                  <a:pt x="0" y="16141"/>
                </a:lnTo>
                <a:lnTo>
                  <a:pt x="16141" y="32296"/>
                </a:lnTo>
                <a:lnTo>
                  <a:pt x="32321" y="16141"/>
                </a:lnTo>
                <a:lnTo>
                  <a:pt x="1614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6687818" y="8687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15201" y="0"/>
                </a:moveTo>
                <a:lnTo>
                  <a:pt x="0" y="15176"/>
                </a:lnTo>
                <a:lnTo>
                  <a:pt x="15201" y="30391"/>
                </a:lnTo>
                <a:lnTo>
                  <a:pt x="30416" y="15176"/>
                </a:lnTo>
                <a:lnTo>
                  <a:pt x="15201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6688453" y="98361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14566" y="0"/>
                </a:moveTo>
                <a:lnTo>
                  <a:pt x="0" y="14579"/>
                </a:lnTo>
                <a:lnTo>
                  <a:pt x="14566" y="29171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6689406" y="10988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13614" y="0"/>
                </a:moveTo>
                <a:lnTo>
                  <a:pt x="0" y="13639"/>
                </a:lnTo>
                <a:lnTo>
                  <a:pt x="13614" y="27254"/>
                </a:lnTo>
                <a:lnTo>
                  <a:pt x="27241" y="13639"/>
                </a:lnTo>
                <a:lnTo>
                  <a:pt x="1361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6690345" y="1214078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23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6690993" y="132897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2026" y="0"/>
                </a:moveTo>
                <a:lnTo>
                  <a:pt x="0" y="12026"/>
                </a:lnTo>
                <a:lnTo>
                  <a:pt x="12026" y="24066"/>
                </a:lnTo>
                <a:lnTo>
                  <a:pt x="24066" y="12026"/>
                </a:lnTo>
                <a:lnTo>
                  <a:pt x="120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6691616" y="144386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6691933" y="155846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6692238" y="16730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6692886" y="178793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6692886" y="1902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0134" y="0"/>
                </a:moveTo>
                <a:lnTo>
                  <a:pt x="0" y="10147"/>
                </a:lnTo>
                <a:lnTo>
                  <a:pt x="10134" y="20269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6693216" y="201678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34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6693520" y="213135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525"/>
                </a:lnTo>
                <a:lnTo>
                  <a:pt x="9499" y="19050"/>
                </a:lnTo>
                <a:lnTo>
                  <a:pt x="19011" y="9525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6693825" y="22459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415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6693825" y="2360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182"/>
                </a:lnTo>
                <a:lnTo>
                  <a:pt x="9194" y="18351"/>
                </a:lnTo>
                <a:lnTo>
                  <a:pt x="18415" y="9182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6694155" y="24748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54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6694155" y="258907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6694155" y="270335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6694461" y="28179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6694461" y="293219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6694461" y="3046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6694461" y="31607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8559" y="0"/>
                </a:moveTo>
                <a:lnTo>
                  <a:pt x="0" y="8559"/>
                </a:lnTo>
                <a:lnTo>
                  <a:pt x="8559" y="17145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6694461" y="327497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85"/>
                </a:lnTo>
                <a:lnTo>
                  <a:pt x="8559" y="17145"/>
                </a:lnTo>
                <a:lnTo>
                  <a:pt x="17132" y="8585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6694461" y="338925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6694461" y="350352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559" y="0"/>
                </a:moveTo>
                <a:lnTo>
                  <a:pt x="0" y="8559"/>
                </a:lnTo>
                <a:lnTo>
                  <a:pt x="8559" y="17119"/>
                </a:lnTo>
                <a:lnTo>
                  <a:pt x="17132" y="8559"/>
                </a:lnTo>
                <a:lnTo>
                  <a:pt x="855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6694155" y="36174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6694155" y="373175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77"/>
                </a:lnTo>
                <a:lnTo>
                  <a:pt x="8864" y="17729"/>
                </a:lnTo>
                <a:lnTo>
                  <a:pt x="17741" y="8877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6694155" y="384602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8864" y="0"/>
                </a:moveTo>
                <a:lnTo>
                  <a:pt x="0" y="8851"/>
                </a:lnTo>
                <a:lnTo>
                  <a:pt x="8864" y="17729"/>
                </a:lnTo>
                <a:lnTo>
                  <a:pt x="17741" y="8851"/>
                </a:lnTo>
                <a:lnTo>
                  <a:pt x="886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6693825" y="39599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415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6693825" y="40742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9194" y="0"/>
                </a:moveTo>
                <a:lnTo>
                  <a:pt x="0" y="9207"/>
                </a:lnTo>
                <a:lnTo>
                  <a:pt x="9194" y="18376"/>
                </a:lnTo>
                <a:lnTo>
                  <a:pt x="18415" y="9207"/>
                </a:lnTo>
                <a:lnTo>
                  <a:pt x="919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6693520" y="418820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499" y="0"/>
                </a:moveTo>
                <a:lnTo>
                  <a:pt x="0" y="9474"/>
                </a:lnTo>
                <a:lnTo>
                  <a:pt x="9499" y="18973"/>
                </a:lnTo>
                <a:lnTo>
                  <a:pt x="19011" y="9474"/>
                </a:lnTo>
                <a:lnTo>
                  <a:pt x="949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6693216" y="430213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9804" y="0"/>
                </a:moveTo>
                <a:lnTo>
                  <a:pt x="0" y="9817"/>
                </a:lnTo>
                <a:lnTo>
                  <a:pt x="9804" y="19646"/>
                </a:lnTo>
                <a:lnTo>
                  <a:pt x="19634" y="9817"/>
                </a:lnTo>
                <a:lnTo>
                  <a:pt x="98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6692886" y="44160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34" y="0"/>
                </a:moveTo>
                <a:lnTo>
                  <a:pt x="0" y="10147"/>
                </a:lnTo>
                <a:lnTo>
                  <a:pt x="10134" y="20294"/>
                </a:lnTo>
                <a:lnTo>
                  <a:pt x="20281" y="10147"/>
                </a:lnTo>
                <a:lnTo>
                  <a:pt x="1013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6692593" y="453004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0426" y="0"/>
                </a:moveTo>
                <a:lnTo>
                  <a:pt x="0" y="10464"/>
                </a:lnTo>
                <a:lnTo>
                  <a:pt x="10426" y="20904"/>
                </a:lnTo>
                <a:lnTo>
                  <a:pt x="20904" y="10464"/>
                </a:lnTo>
                <a:lnTo>
                  <a:pt x="1042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6692238" y="464399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0782" y="0"/>
                </a:moveTo>
                <a:lnTo>
                  <a:pt x="0" y="10769"/>
                </a:lnTo>
                <a:lnTo>
                  <a:pt x="10782" y="21526"/>
                </a:lnTo>
                <a:lnTo>
                  <a:pt x="21564" y="10769"/>
                </a:lnTo>
                <a:lnTo>
                  <a:pt x="1078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6691933" y="475794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87" y="0"/>
                </a:moveTo>
                <a:lnTo>
                  <a:pt x="0" y="11087"/>
                </a:lnTo>
                <a:lnTo>
                  <a:pt x="11087" y="22174"/>
                </a:lnTo>
                <a:lnTo>
                  <a:pt x="22174" y="11087"/>
                </a:lnTo>
                <a:lnTo>
                  <a:pt x="1108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6691616" y="487190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1404" y="0"/>
                </a:moveTo>
                <a:lnTo>
                  <a:pt x="0" y="11404"/>
                </a:lnTo>
                <a:lnTo>
                  <a:pt x="11404" y="22821"/>
                </a:lnTo>
                <a:lnTo>
                  <a:pt x="22809" y="11404"/>
                </a:lnTo>
                <a:lnTo>
                  <a:pt x="1140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6691298" y="498585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1722" y="0"/>
                </a:moveTo>
                <a:lnTo>
                  <a:pt x="0" y="11709"/>
                </a:lnTo>
                <a:lnTo>
                  <a:pt x="11722" y="23444"/>
                </a:lnTo>
                <a:lnTo>
                  <a:pt x="23469" y="11709"/>
                </a:lnTo>
                <a:lnTo>
                  <a:pt x="11722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6690650" y="509948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2369" y="0"/>
                </a:moveTo>
                <a:lnTo>
                  <a:pt x="0" y="12357"/>
                </a:lnTo>
                <a:lnTo>
                  <a:pt x="12369" y="24701"/>
                </a:lnTo>
                <a:lnTo>
                  <a:pt x="24739" y="12357"/>
                </a:lnTo>
                <a:lnTo>
                  <a:pt x="1236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6690345" y="521343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2674" y="0"/>
                </a:moveTo>
                <a:lnTo>
                  <a:pt x="0" y="12674"/>
                </a:lnTo>
                <a:lnTo>
                  <a:pt x="12674" y="25349"/>
                </a:lnTo>
                <a:lnTo>
                  <a:pt x="25349" y="12674"/>
                </a:lnTo>
                <a:lnTo>
                  <a:pt x="12674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6689723" y="532706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296" y="0"/>
                </a:moveTo>
                <a:lnTo>
                  <a:pt x="0" y="13296"/>
                </a:lnTo>
                <a:lnTo>
                  <a:pt x="13296" y="26619"/>
                </a:lnTo>
                <a:lnTo>
                  <a:pt x="26619" y="13296"/>
                </a:lnTo>
                <a:lnTo>
                  <a:pt x="1329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6689063" y="544069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3957" y="0"/>
                </a:moveTo>
                <a:lnTo>
                  <a:pt x="0" y="13944"/>
                </a:lnTo>
                <a:lnTo>
                  <a:pt x="13957" y="27876"/>
                </a:lnTo>
                <a:lnTo>
                  <a:pt x="27901" y="13944"/>
                </a:lnTo>
                <a:lnTo>
                  <a:pt x="13957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6688453" y="555432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4566" y="0"/>
                </a:moveTo>
                <a:lnTo>
                  <a:pt x="0" y="14579"/>
                </a:lnTo>
                <a:lnTo>
                  <a:pt x="14566" y="29146"/>
                </a:lnTo>
                <a:lnTo>
                  <a:pt x="29146" y="14579"/>
                </a:lnTo>
                <a:lnTo>
                  <a:pt x="14566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5770375" y="2576029"/>
            <a:ext cx="2995406" cy="3075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0" y="-105993"/>
            <a:ext cx="3316223" cy="33162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430199" y="15240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2057285" y="0"/>
                </a:moveTo>
                <a:lnTo>
                  <a:pt x="342900" y="0"/>
                </a:lnTo>
                <a:lnTo>
                  <a:pt x="296433" y="3136"/>
                </a:lnTo>
                <a:lnTo>
                  <a:pt x="251848" y="12269"/>
                </a:lnTo>
                <a:lnTo>
                  <a:pt x="209554" y="26989"/>
                </a:lnTo>
                <a:lnTo>
                  <a:pt x="169965" y="46882"/>
                </a:lnTo>
                <a:lnTo>
                  <a:pt x="133491" y="71538"/>
                </a:lnTo>
                <a:lnTo>
                  <a:pt x="100545" y="100545"/>
                </a:lnTo>
                <a:lnTo>
                  <a:pt x="71538" y="133491"/>
                </a:lnTo>
                <a:lnTo>
                  <a:pt x="46882" y="169965"/>
                </a:lnTo>
                <a:lnTo>
                  <a:pt x="26989" y="209554"/>
                </a:lnTo>
                <a:lnTo>
                  <a:pt x="12269" y="251848"/>
                </a:lnTo>
                <a:lnTo>
                  <a:pt x="3136" y="296433"/>
                </a:lnTo>
                <a:lnTo>
                  <a:pt x="0" y="342900"/>
                </a:lnTo>
                <a:lnTo>
                  <a:pt x="0" y="2057285"/>
                </a:lnTo>
                <a:lnTo>
                  <a:pt x="3136" y="2103752"/>
                </a:lnTo>
                <a:lnTo>
                  <a:pt x="12269" y="2148337"/>
                </a:lnTo>
                <a:lnTo>
                  <a:pt x="26989" y="2190630"/>
                </a:lnTo>
                <a:lnTo>
                  <a:pt x="46882" y="2230220"/>
                </a:lnTo>
                <a:lnTo>
                  <a:pt x="71538" y="2266693"/>
                </a:lnTo>
                <a:lnTo>
                  <a:pt x="100545" y="2299639"/>
                </a:lnTo>
                <a:lnTo>
                  <a:pt x="133491" y="2328646"/>
                </a:lnTo>
                <a:lnTo>
                  <a:pt x="169965" y="2353302"/>
                </a:lnTo>
                <a:lnTo>
                  <a:pt x="209554" y="2373196"/>
                </a:lnTo>
                <a:lnTo>
                  <a:pt x="251848" y="2387916"/>
                </a:lnTo>
                <a:lnTo>
                  <a:pt x="296433" y="2397049"/>
                </a:lnTo>
                <a:lnTo>
                  <a:pt x="342900" y="2400185"/>
                </a:lnTo>
                <a:lnTo>
                  <a:pt x="2057285" y="2400185"/>
                </a:lnTo>
                <a:lnTo>
                  <a:pt x="2103752" y="2397049"/>
                </a:lnTo>
                <a:lnTo>
                  <a:pt x="2148337" y="2387916"/>
                </a:lnTo>
                <a:lnTo>
                  <a:pt x="2190630" y="2373196"/>
                </a:lnTo>
                <a:lnTo>
                  <a:pt x="2230220" y="2353302"/>
                </a:lnTo>
                <a:lnTo>
                  <a:pt x="2266693" y="2328646"/>
                </a:lnTo>
                <a:lnTo>
                  <a:pt x="2299639" y="2299639"/>
                </a:lnTo>
                <a:lnTo>
                  <a:pt x="2328646" y="2266693"/>
                </a:lnTo>
                <a:lnTo>
                  <a:pt x="2353302" y="2230220"/>
                </a:lnTo>
                <a:lnTo>
                  <a:pt x="2373196" y="2190630"/>
                </a:lnTo>
                <a:lnTo>
                  <a:pt x="2379824" y="2171585"/>
                </a:lnTo>
                <a:lnTo>
                  <a:pt x="342900" y="2171585"/>
                </a:lnTo>
                <a:lnTo>
                  <a:pt x="298449" y="2162589"/>
                </a:lnTo>
                <a:lnTo>
                  <a:pt x="262113" y="2138071"/>
                </a:lnTo>
                <a:lnTo>
                  <a:pt x="237595" y="2101735"/>
                </a:lnTo>
                <a:lnTo>
                  <a:pt x="228600" y="2057285"/>
                </a:lnTo>
                <a:lnTo>
                  <a:pt x="228600" y="342900"/>
                </a:lnTo>
                <a:lnTo>
                  <a:pt x="237595" y="298455"/>
                </a:lnTo>
                <a:lnTo>
                  <a:pt x="262113" y="262118"/>
                </a:lnTo>
                <a:lnTo>
                  <a:pt x="298449" y="237597"/>
                </a:lnTo>
                <a:lnTo>
                  <a:pt x="342900" y="228600"/>
                </a:lnTo>
                <a:lnTo>
                  <a:pt x="2379824" y="228600"/>
                </a:lnTo>
                <a:lnTo>
                  <a:pt x="2373196" y="209554"/>
                </a:lnTo>
                <a:lnTo>
                  <a:pt x="2353302" y="169965"/>
                </a:lnTo>
                <a:lnTo>
                  <a:pt x="2328646" y="133491"/>
                </a:lnTo>
                <a:lnTo>
                  <a:pt x="2299639" y="100545"/>
                </a:lnTo>
                <a:lnTo>
                  <a:pt x="2266693" y="71538"/>
                </a:lnTo>
                <a:lnTo>
                  <a:pt x="2230220" y="46882"/>
                </a:lnTo>
                <a:lnTo>
                  <a:pt x="2190630" y="26989"/>
                </a:lnTo>
                <a:lnTo>
                  <a:pt x="2148337" y="12269"/>
                </a:lnTo>
                <a:lnTo>
                  <a:pt x="2103752" y="3136"/>
                </a:lnTo>
                <a:lnTo>
                  <a:pt x="2057285" y="0"/>
                </a:lnTo>
                <a:close/>
              </a:path>
              <a:path w="2400300" h="2400300">
                <a:moveTo>
                  <a:pt x="2379824" y="228600"/>
                </a:moveTo>
                <a:lnTo>
                  <a:pt x="2057285" y="228600"/>
                </a:lnTo>
                <a:lnTo>
                  <a:pt x="2101735" y="237597"/>
                </a:lnTo>
                <a:lnTo>
                  <a:pt x="2138071" y="262118"/>
                </a:lnTo>
                <a:lnTo>
                  <a:pt x="2162589" y="298455"/>
                </a:lnTo>
                <a:lnTo>
                  <a:pt x="2171585" y="342900"/>
                </a:lnTo>
                <a:lnTo>
                  <a:pt x="2171585" y="2057285"/>
                </a:lnTo>
                <a:lnTo>
                  <a:pt x="2162589" y="2101735"/>
                </a:lnTo>
                <a:lnTo>
                  <a:pt x="2138071" y="2138071"/>
                </a:lnTo>
                <a:lnTo>
                  <a:pt x="2101735" y="2162589"/>
                </a:lnTo>
                <a:lnTo>
                  <a:pt x="2057285" y="2171585"/>
                </a:lnTo>
                <a:lnTo>
                  <a:pt x="2379824" y="2171585"/>
                </a:lnTo>
                <a:lnTo>
                  <a:pt x="2387916" y="2148337"/>
                </a:lnTo>
                <a:lnTo>
                  <a:pt x="2397049" y="2103752"/>
                </a:lnTo>
                <a:lnTo>
                  <a:pt x="2400185" y="2057285"/>
                </a:lnTo>
                <a:lnTo>
                  <a:pt x="2400185" y="342900"/>
                </a:lnTo>
                <a:lnTo>
                  <a:pt x="2397049" y="296433"/>
                </a:lnTo>
                <a:lnTo>
                  <a:pt x="2387916" y="251848"/>
                </a:lnTo>
                <a:lnTo>
                  <a:pt x="2379824" y="228600"/>
                </a:lnTo>
                <a:close/>
              </a:path>
            </a:pathLst>
          </a:custGeom>
          <a:solidFill>
            <a:srgbClr val="5A5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 txBox="1">
            <a:spLocks noGrp="1"/>
          </p:cNvSpPr>
          <p:nvPr>
            <p:ph type="title"/>
          </p:nvPr>
        </p:nvSpPr>
        <p:spPr>
          <a:xfrm>
            <a:off x="676832" y="914400"/>
            <a:ext cx="1880235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60" dirty="0">
                <a:solidFill>
                  <a:schemeClr val="tx1"/>
                </a:solidFill>
                <a:latin typeface="Lucida Sans"/>
                <a:cs typeface="Lucida Sans"/>
              </a:rPr>
              <a:t>EDUC</a:t>
            </a:r>
            <a:r>
              <a:rPr sz="2650" b="1" spc="-345" dirty="0">
                <a:solidFill>
                  <a:schemeClr val="tx1"/>
                </a:solidFill>
                <a:latin typeface="Lucida Sans"/>
                <a:cs typeface="Lucida Sans"/>
              </a:rPr>
              <a:t>A</a:t>
            </a:r>
            <a:r>
              <a:rPr sz="2650" b="1" spc="-220" dirty="0">
                <a:solidFill>
                  <a:schemeClr val="tx1"/>
                </a:solidFill>
                <a:latin typeface="Lucida Sans"/>
                <a:cs typeface="Lucida Sans"/>
              </a:rPr>
              <a:t>TION</a:t>
            </a:r>
            <a:endParaRPr sz="2650" dirty="0">
              <a:solidFill>
                <a:schemeClr val="tx1"/>
              </a:solidFill>
              <a:latin typeface="Lucida Sans"/>
              <a:cs typeface="Lucida Sans"/>
            </a:endParaRPr>
          </a:p>
        </p:txBody>
      </p:sp>
      <p:sp>
        <p:nvSpPr>
          <p:cNvPr id="1163" name="object 1163"/>
          <p:cNvSpPr txBox="1"/>
          <p:nvPr/>
        </p:nvSpPr>
        <p:spPr>
          <a:xfrm>
            <a:off x="3000827" y="1437394"/>
            <a:ext cx="4934585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10" dirty="0">
                <a:latin typeface="Arial"/>
                <a:cs typeface="Arial"/>
              </a:rPr>
              <a:t>We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70" dirty="0">
                <a:latin typeface="Arial"/>
                <a:cs typeface="Arial"/>
              </a:rPr>
              <a:t>get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65" dirty="0">
                <a:latin typeface="Arial"/>
                <a:cs typeface="Arial"/>
              </a:rPr>
              <a:t>it.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35" dirty="0">
                <a:latin typeface="Arial"/>
                <a:cs typeface="Arial"/>
              </a:rPr>
              <a:t>We’ve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40" dirty="0">
                <a:latin typeface="Arial"/>
                <a:cs typeface="Arial"/>
              </a:rPr>
              <a:t>been</a:t>
            </a:r>
            <a:r>
              <a:rPr sz="2650" spc="-114" dirty="0">
                <a:latin typeface="Arial"/>
                <a:cs typeface="Arial"/>
              </a:rPr>
              <a:t> </a:t>
            </a:r>
            <a:r>
              <a:rPr sz="2650" spc="25" dirty="0">
                <a:latin typeface="Arial"/>
                <a:cs typeface="Arial"/>
              </a:rPr>
              <a:t>there.</a:t>
            </a:r>
            <a:endParaRPr sz="26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19"/>
              </a:spcBef>
            </a:pPr>
            <a:r>
              <a:rPr sz="1700" spc="-85" dirty="0">
                <a:latin typeface="Lucida Sans"/>
                <a:cs typeface="Lucida Sans"/>
              </a:rPr>
              <a:t>With </a:t>
            </a:r>
            <a:r>
              <a:rPr sz="1700" spc="-95" dirty="0">
                <a:latin typeface="Lucida Sans"/>
                <a:cs typeface="Lucida Sans"/>
              </a:rPr>
              <a:t>the </a:t>
            </a:r>
            <a:r>
              <a:rPr sz="1700" spc="-130" dirty="0">
                <a:latin typeface="Lucida Sans"/>
                <a:cs typeface="Lucida Sans"/>
              </a:rPr>
              <a:t>understanding </a:t>
            </a:r>
            <a:r>
              <a:rPr sz="1700" spc="-135" dirty="0">
                <a:latin typeface="Lucida Sans"/>
                <a:cs typeface="Lucida Sans"/>
              </a:rPr>
              <a:t>unique </a:t>
            </a:r>
            <a:r>
              <a:rPr sz="1700" spc="-110" dirty="0">
                <a:latin typeface="Lucida Sans"/>
                <a:cs typeface="Lucida Sans"/>
              </a:rPr>
              <a:t>to those with </a:t>
            </a:r>
            <a:r>
              <a:rPr sz="1700" spc="-105" dirty="0">
                <a:latin typeface="Lucida Sans"/>
                <a:cs typeface="Lucida Sans"/>
              </a:rPr>
              <a:t>lived  </a:t>
            </a:r>
            <a:r>
              <a:rPr sz="1700" spc="-130" dirty="0">
                <a:latin typeface="Lucida Sans"/>
                <a:cs typeface="Lucida Sans"/>
              </a:rPr>
              <a:t>experience, </a:t>
            </a:r>
            <a:r>
              <a:rPr sz="1700" spc="-90" dirty="0">
                <a:latin typeface="Lucida Sans"/>
                <a:cs typeface="Lucida Sans"/>
              </a:rPr>
              <a:t>we </a:t>
            </a:r>
            <a:r>
              <a:rPr sz="1700" spc="-130" dirty="0">
                <a:latin typeface="Lucida Sans"/>
                <a:cs typeface="Lucida Sans"/>
              </a:rPr>
              <a:t>provide </a:t>
            </a:r>
            <a:r>
              <a:rPr sz="1700" spc="-114" dirty="0">
                <a:latin typeface="Lucida Sans"/>
                <a:cs typeface="Lucida Sans"/>
              </a:rPr>
              <a:t>an </a:t>
            </a:r>
            <a:r>
              <a:rPr sz="1700" spc="-110" dirty="0">
                <a:latin typeface="Lucida Sans"/>
                <a:cs typeface="Lucida Sans"/>
              </a:rPr>
              <a:t>array </a:t>
            </a:r>
            <a:r>
              <a:rPr sz="1700" spc="-114" dirty="0">
                <a:latin typeface="Lucida Sans"/>
                <a:cs typeface="Lucida Sans"/>
              </a:rPr>
              <a:t>of </a:t>
            </a:r>
            <a:r>
              <a:rPr sz="1700" spc="-90" dirty="0">
                <a:latin typeface="Lucida Sans"/>
                <a:cs typeface="Lucida Sans"/>
              </a:rPr>
              <a:t>no-cost </a:t>
            </a:r>
            <a:r>
              <a:rPr sz="1700" spc="-110" dirty="0">
                <a:latin typeface="Lucida Sans"/>
                <a:cs typeface="Lucida Sans"/>
              </a:rPr>
              <a:t>education  </a:t>
            </a:r>
            <a:r>
              <a:rPr sz="1700" spc="-155" dirty="0">
                <a:latin typeface="Lucida Sans"/>
                <a:cs typeface="Lucida Sans"/>
              </a:rPr>
              <a:t>programs.</a:t>
            </a:r>
            <a:endParaRPr sz="1700" dirty="0">
              <a:latin typeface="Lucida Sans"/>
              <a:cs typeface="Lucida Sans"/>
            </a:endParaRPr>
          </a:p>
        </p:txBody>
      </p:sp>
      <p:sp>
        <p:nvSpPr>
          <p:cNvPr id="1165" name="TextBox 1164"/>
          <p:cNvSpPr txBox="1"/>
          <p:nvPr/>
        </p:nvSpPr>
        <p:spPr>
          <a:xfrm>
            <a:off x="589205" y="2667000"/>
            <a:ext cx="43971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spc="600" dirty="0">
                <a:latin typeface="+mn-lt"/>
              </a:rPr>
              <a:t>CLASSES</a:t>
            </a:r>
          </a:p>
        </p:txBody>
      </p:sp>
      <p:pic>
        <p:nvPicPr>
          <p:cNvPr id="1166" name="Picture 11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0" y="3352800"/>
            <a:ext cx="4073687" cy="639848"/>
          </a:xfrm>
          <a:prstGeom prst="rect">
            <a:avLst/>
          </a:prstGeom>
        </p:spPr>
      </p:pic>
      <p:pic>
        <p:nvPicPr>
          <p:cNvPr id="1167" name="Picture 116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4" r="17462"/>
          <a:stretch/>
        </p:blipFill>
        <p:spPr>
          <a:xfrm>
            <a:off x="685800" y="5791200"/>
            <a:ext cx="3520440" cy="838200"/>
          </a:xfrm>
          <a:prstGeom prst="rect">
            <a:avLst/>
          </a:prstGeom>
        </p:spPr>
      </p:pic>
      <p:pic>
        <p:nvPicPr>
          <p:cNvPr id="1168" name="Picture 11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53000"/>
            <a:ext cx="3962400" cy="716629"/>
          </a:xfrm>
          <a:prstGeom prst="rect">
            <a:avLst/>
          </a:prstGeom>
        </p:spPr>
      </p:pic>
      <p:pic>
        <p:nvPicPr>
          <p:cNvPr id="1169" name="Picture 11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30" y="4191000"/>
            <a:ext cx="3879570" cy="5976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</TotalTime>
  <Words>465</Words>
  <Application>Microsoft Office PowerPoint</Application>
  <PresentationFormat>On-screen Show (4:3)</PresentationFormat>
  <Paragraphs>64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Bookman Old Style</vt:lpstr>
      <vt:lpstr>Calibri</vt:lpstr>
      <vt:lpstr>Lucida Sans</vt:lpstr>
      <vt:lpstr>Times New Roman</vt:lpstr>
      <vt:lpstr>Verdana</vt:lpstr>
      <vt:lpstr>Office Theme</vt:lpstr>
      <vt:lpstr>PowerPoint Presentation</vt:lpstr>
      <vt:lpstr>MILLIONS</vt:lpstr>
      <vt:lpstr>PowerPoint Presentation</vt:lpstr>
      <vt:lpstr>PowerPoint Presentation</vt:lpstr>
      <vt:lpstr>Affiliate Map</vt:lpstr>
      <vt:lpstr>THE WORLD  IS LOOKING</vt:lpstr>
      <vt:lpstr>PowerPoint Presentation</vt:lpstr>
      <vt:lpstr>We are peers reaching out and  responding to peers in need.</vt:lpstr>
      <vt:lpstr>EDUCATION</vt:lpstr>
      <vt:lpstr>EDUCATION</vt:lpstr>
      <vt:lpstr>EDUCATION</vt:lpstr>
      <vt:lpstr>AWARENESS</vt:lpstr>
      <vt:lpstr>Through NAMI’s Stigmafree  pledge and campaign and #Act4MentalHealth,</vt:lpstr>
      <vt:lpstr>RAISING AWARENESS  TO REACH A NEW  GENERATION:</vt:lpstr>
      <vt:lpstr>It’s time to stand up, take a stand and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2016-UA-Feb1Presentation</dc:title>
  <dc:creator>Wayne Baldaro</dc:creator>
  <cp:lastModifiedBy>Lauren</cp:lastModifiedBy>
  <cp:revision>209</cp:revision>
  <dcterms:created xsi:type="dcterms:W3CDTF">2017-01-31T09:02:12Z</dcterms:created>
  <dcterms:modified xsi:type="dcterms:W3CDTF">2017-05-08T18:18:54Z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2016-02-01T00:00:00Z</vt:filetime>
  </property>
  <property fmtid="{D5CDD505-2E9C-101B-9397-08002B2CF9AE}" pid="3" name="Creator">
    <vt:lpwstr>Adobe Illustrator CS5</vt:lpwstr>
  </property>
  <property fmtid="{D5CDD505-2E9C-101B-9397-08002B2CF9AE}" pid="4" name="LastSaved">
    <vt:filetime>2017-01-31T00:00:00Z</vt:filetime>
  </property>
</Properties>
</file>