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7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65" r:id="rId28"/>
    <p:sldId id="261" r:id="rId29"/>
    <p:sldId id="263" r:id="rId30"/>
    <p:sldId id="26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s" id="{C346CE2A-9318-C543-B246-79B0366EEE78}">
          <p14:sldIdLst>
            <p14:sldId id="256"/>
            <p14:sldId id="257"/>
            <p14:sldId id="258"/>
            <p14:sldId id="287"/>
            <p14:sldId id="262"/>
          </p14:sldIdLst>
        </p14:section>
        <p14:section name="Andy" id="{ED06A096-0553-8948-B32D-0642285B2C79}">
          <p14:sldIdLst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  <p14:section name="Greg" id="{AA2F74F0-6CDF-6B43-BE9F-353B4E4B123D}">
          <p14:sldIdLst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  <p14:section name="Discussion" id="{757C9587-41B5-694E-8838-79258A5EE248}">
          <p14:sldIdLst>
            <p14:sldId id="265"/>
            <p14:sldId id="261"/>
            <p14:sldId id="263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4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25BAB-DF40-3D4B-96DD-4647C9DF65D3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B09ED-D8A7-CD4D-9A73-97BF6DFE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9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B09ED-D8A7-CD4D-9A73-97BF6DFEF0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67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9D7DA-2C8A-4D9F-B0C5-F82B22424203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B09ED-D8A7-CD4D-9A73-97BF6DFEF0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6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5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32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20E3-0B99-4889-8390-55A91B01EF4F}" type="datetimeFigureOut">
              <a:rPr lang="en-US" smtClean="0"/>
              <a:pPr/>
              <a:t>5/10/17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A51D-72DC-4E36-A1C8-8A18F6503C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8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70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6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0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6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3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B0D7D-693D-0149-ADA5-D87ED0D7096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65D31-1196-E944-9B17-D6AF3C07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5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gif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silver@councilforthehomeless.org" TargetMode="External"/><Relationship Id="rId4" Type="http://schemas.openxmlformats.org/officeDocument/2006/relationships/hyperlink" Target="mailto:greg_winter@oppco.org" TargetMode="External"/><Relationship Id="rId5" Type="http://schemas.openxmlformats.org/officeDocument/2006/relationships/hyperlink" Target="mailto:manderson@communitychange.org" TargetMode="External"/><Relationship Id="rId6" Type="http://schemas.openxmlformats.org/officeDocument/2006/relationships/hyperlink" Target="mailto:teresac@wliha.org" TargetMode="External"/><Relationship Id="rId7" Type="http://schemas.openxmlformats.org/officeDocument/2006/relationships/image" Target="../media/image1.png"/><Relationship Id="rId8" Type="http://schemas.openxmlformats.org/officeDocument/2006/relationships/image" Target="../media/image4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9279"/>
            <a:ext cx="7772400" cy="1470025"/>
          </a:xfrm>
        </p:spPr>
        <p:txBody>
          <a:bodyPr/>
          <a:lstStyle/>
          <a:p>
            <a:r>
              <a:rPr lang="en-US" dirty="0" smtClean="0"/>
              <a:t>Passing an Affordable Housing Levy in Your Community</a:t>
            </a:r>
            <a:endParaRPr lang="en-US" dirty="0"/>
          </a:p>
        </p:txBody>
      </p:sp>
      <p:pic>
        <p:nvPicPr>
          <p:cNvPr id="7" name="Picture 6" descr="wAAAABJRU5ErkJggg==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96" y="4872398"/>
            <a:ext cx="2024679" cy="10780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419358"/>
          </a:xfrm>
          <a:prstGeom prst="rect">
            <a:avLst/>
          </a:prstGeom>
          <a:solidFill>
            <a:srgbClr val="EB4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57" y="4553163"/>
            <a:ext cx="1506734" cy="1506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010" y="4840590"/>
            <a:ext cx="1290563" cy="1109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337" y="4958953"/>
            <a:ext cx="2497164" cy="9915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20804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Conference on Ending Homelessness</a:t>
            </a:r>
          </a:p>
          <a:p>
            <a:pPr algn="ctr"/>
            <a:r>
              <a:rPr lang="en-US" dirty="0"/>
              <a:t>May 11, </a:t>
            </a:r>
            <a:r>
              <a:rPr lang="en-US" dirty="0" smtClean="0"/>
              <a:t>2017</a:t>
            </a:r>
          </a:p>
          <a:p>
            <a:pPr algn="ctr"/>
            <a:r>
              <a:rPr lang="en-US" dirty="0" smtClean="0"/>
              <a:t>Tacoma,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2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$115,000 raised and spent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17637"/>
            <a:ext cx="6781800" cy="5454191"/>
          </a:xfrm>
        </p:spPr>
      </p:pic>
    </p:spTree>
    <p:extLst>
      <p:ext uri="{BB962C8B-B14F-4D97-AF65-F5344CB8AC3E}">
        <p14:creationId xmlns:p14="http://schemas.microsoft.com/office/powerpoint/2010/main" val="401118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GOTV! Over 10,000 calls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26666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06" y="1423282"/>
            <a:ext cx="476239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9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7030A0"/>
                </a:solidFill>
              </a:rPr>
              <a:t>57.64% Yes!!!!!</a:t>
            </a:r>
            <a:endParaRPr lang="en-US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0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82000" cy="1676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Resources to support development and preservation of affordable housing: </a:t>
            </a:r>
            <a:r>
              <a:rPr lang="en-US" sz="3600" b="1" i="1" u="sng" dirty="0" smtClean="0"/>
              <a:t>Bellingham Home Fund</a:t>
            </a:r>
            <a:endParaRPr lang="en-US" sz="3600" b="1" i="1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3429000"/>
            <a:ext cx="5943600" cy="30480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endParaRPr lang="en-US" sz="2400" dirty="0" smtClean="0"/>
          </a:p>
          <a:p>
            <a:pPr algn="ctr">
              <a:buFont typeface="Wingdings" pitchFamily="2" charset="2"/>
              <a:buNone/>
            </a:pPr>
            <a:r>
              <a:rPr lang="en-US" sz="2400" b="1" dirty="0" smtClean="0"/>
              <a:t>WLIHA Conference on Ending Homelessness</a:t>
            </a:r>
            <a:endParaRPr lang="en-US" sz="2400" dirty="0" smtClean="0"/>
          </a:p>
          <a:p>
            <a:pPr algn="ctr">
              <a:buFont typeface="Wingdings" pitchFamily="2" charset="2"/>
              <a:buNone/>
            </a:pPr>
            <a:r>
              <a:rPr lang="en-US" sz="2400" dirty="0" smtClean="0"/>
              <a:t>May 11, 2017</a:t>
            </a:r>
          </a:p>
          <a:p>
            <a:pPr algn="ctr">
              <a:buNone/>
            </a:pPr>
            <a:r>
              <a:rPr lang="en-US" sz="2000" b="1" dirty="0" smtClean="0"/>
              <a:t>Greg Winter</a:t>
            </a:r>
            <a:r>
              <a:rPr lang="en-US" sz="2000" dirty="0" smtClean="0"/>
              <a:t>, Opportunity Council</a:t>
            </a:r>
          </a:p>
          <a:p>
            <a:pPr algn="ctr">
              <a:buNone/>
            </a:pPr>
            <a:endParaRPr lang="en-US" sz="2000" dirty="0" smtClean="0"/>
          </a:p>
          <a:p>
            <a:pPr algn="ctr">
              <a:buFont typeface="Wingdings" pitchFamily="2" charset="2"/>
              <a:buNone/>
            </a:pPr>
            <a:endParaRPr lang="en-US" sz="2000" dirty="0"/>
          </a:p>
          <a:p>
            <a:pPr algn="ctr"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20482" name="Picture 2" descr="http://www.shew-design.com/wp-content/uploads/portfolio-Bham-Home-F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657600"/>
            <a:ext cx="2095500" cy="2095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368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The Main Ingredients of a Housing Affordability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686800" cy="3048000"/>
          </a:xfrm>
        </p:spPr>
        <p:txBody>
          <a:bodyPr/>
          <a:lstStyle/>
          <a:p>
            <a:pPr marL="406400" indent="-406400">
              <a:lnSpc>
                <a:spcPct val="90000"/>
              </a:lnSpc>
              <a:spcAft>
                <a:spcPct val="20000"/>
              </a:spcAft>
            </a:pPr>
            <a:r>
              <a:rPr lang="en-US" sz="3200" b="1" u="sng" dirty="0" smtClean="0"/>
              <a:t>Policies</a:t>
            </a:r>
            <a:r>
              <a:rPr lang="en-US" sz="2400" b="1" dirty="0" smtClean="0"/>
              <a:t> and leadership</a:t>
            </a:r>
            <a:endParaRPr lang="en-US" dirty="0" smtClean="0"/>
          </a:p>
          <a:p>
            <a:pPr marL="406400" indent="-406400">
              <a:lnSpc>
                <a:spcPct val="90000"/>
              </a:lnSpc>
              <a:spcAft>
                <a:spcPct val="20000"/>
              </a:spcAft>
            </a:pPr>
            <a:r>
              <a:rPr lang="en-US" sz="3200" b="1" u="sng" dirty="0" smtClean="0">
                <a:solidFill>
                  <a:srgbClr val="FF0000"/>
                </a:solidFill>
              </a:rPr>
              <a:t>Funding</a:t>
            </a:r>
            <a:r>
              <a:rPr lang="en-US" sz="2400" b="1" dirty="0" smtClean="0">
                <a:solidFill>
                  <a:srgbClr val="FF0000"/>
                </a:solidFill>
              </a:rPr>
              <a:t> – local and nonlocal</a:t>
            </a:r>
          </a:p>
          <a:p>
            <a:pPr marL="406400" indent="-406400">
              <a:lnSpc>
                <a:spcPct val="90000"/>
              </a:lnSpc>
              <a:spcAft>
                <a:spcPct val="20000"/>
              </a:spcAft>
            </a:pPr>
            <a:r>
              <a:rPr lang="en-US" sz="3200" b="1" u="sng" dirty="0" smtClean="0"/>
              <a:t>Capacity</a:t>
            </a:r>
            <a:r>
              <a:rPr lang="en-US" sz="2400" b="1" dirty="0" smtClean="0"/>
              <a:t> to implement policies and put the funding to work</a:t>
            </a:r>
            <a:endParaRPr lang="en-US" dirty="0"/>
          </a:p>
        </p:txBody>
      </p:sp>
      <p:pic>
        <p:nvPicPr>
          <p:cNvPr id="18434" name="Picture 2" descr="http://www.shew-design.com/wp-content/uploads/portfolio-Bham-Home-F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333999"/>
            <a:ext cx="1524000" cy="152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185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838200" y="1447800"/>
            <a:ext cx="7104875" cy="4477698"/>
            <a:chOff x="457200" y="608707"/>
            <a:chExt cx="8238108" cy="5191895"/>
          </a:xfrm>
        </p:grpSpPr>
        <p:pic>
          <p:nvPicPr>
            <p:cNvPr id="3" name="Picture 2" descr="SDXTMPPPT01.em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4538" y="617216"/>
              <a:ext cx="7680770" cy="2749818"/>
            </a:xfrm>
            <a:prstGeom prst="rect">
              <a:avLst/>
            </a:prstGeom>
          </p:spPr>
        </p:pic>
        <p:pic>
          <p:nvPicPr>
            <p:cNvPr id="4" name="Picture 3" descr="SDXTMPPPT02.em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2693407"/>
              <a:ext cx="8238108" cy="2429313"/>
            </a:xfrm>
            <a:prstGeom prst="rect">
              <a:avLst/>
            </a:prstGeom>
          </p:spPr>
        </p:pic>
        <p:pic>
          <p:nvPicPr>
            <p:cNvPr id="5" name="Picture 4" descr="SDXTMPPPT03.emf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538" y="2693407"/>
              <a:ext cx="7680770" cy="2429313"/>
            </a:xfrm>
            <a:prstGeom prst="rect">
              <a:avLst/>
            </a:prstGeom>
          </p:spPr>
        </p:pic>
        <p:pic>
          <p:nvPicPr>
            <p:cNvPr id="6" name="Picture 5" descr="SDXTMPPPT04.emf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538" y="2693407"/>
              <a:ext cx="7680770" cy="2820726"/>
            </a:xfrm>
            <a:prstGeom prst="rect">
              <a:avLst/>
            </a:prstGeom>
          </p:spPr>
        </p:pic>
        <p:pic>
          <p:nvPicPr>
            <p:cNvPr id="7" name="Picture 6" descr="SDXTMPPPT05.emf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4538" y="2693407"/>
              <a:ext cx="7680770" cy="2849089"/>
            </a:xfrm>
            <a:prstGeom prst="rect">
              <a:avLst/>
            </a:prstGeom>
          </p:spPr>
        </p:pic>
        <p:pic>
          <p:nvPicPr>
            <p:cNvPr id="8" name="Picture 7" descr="SDXTMPPPT06.emf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4538" y="1256808"/>
              <a:ext cx="7680770" cy="2110226"/>
            </a:xfrm>
            <a:prstGeom prst="rect">
              <a:avLst/>
            </a:prstGeom>
          </p:spPr>
        </p:pic>
        <p:pic>
          <p:nvPicPr>
            <p:cNvPr id="9" name="Picture 8" descr="SDXTMPPPT07.emf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4538" y="2693407"/>
              <a:ext cx="7680770" cy="3107195"/>
            </a:xfrm>
            <a:prstGeom prst="rect">
              <a:avLst/>
            </a:prstGeom>
          </p:spPr>
        </p:pic>
        <p:pic>
          <p:nvPicPr>
            <p:cNvPr id="10" name="Picture 9" descr="SDXTMPPPT08.emf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4538" y="1256808"/>
              <a:ext cx="7680770" cy="2110226"/>
            </a:xfrm>
            <a:prstGeom prst="rect">
              <a:avLst/>
            </a:prstGeom>
          </p:spPr>
        </p:pic>
        <p:pic>
          <p:nvPicPr>
            <p:cNvPr id="11" name="Picture 10" descr="SDXTMPPPT09.emf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538" y="608707"/>
              <a:ext cx="7680770" cy="2758327"/>
            </a:xfrm>
            <a:prstGeom prst="rect">
              <a:avLst/>
            </a:prstGeom>
          </p:spPr>
        </p:pic>
      </p:grpSp>
      <p:sp>
        <p:nvSpPr>
          <p:cNvPr id="13" name="Left Brace 12"/>
          <p:cNvSpPr/>
          <p:nvPr/>
        </p:nvSpPr>
        <p:spPr>
          <a:xfrm rot="16200000">
            <a:off x="952500" y="5372100"/>
            <a:ext cx="381000" cy="1219200"/>
          </a:xfrm>
          <a:prstGeom prst="leftBrac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6248400"/>
            <a:ext cx="1773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Lay ground work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Left Brace 14"/>
          <p:cNvSpPr/>
          <p:nvPr/>
        </p:nvSpPr>
        <p:spPr>
          <a:xfrm rot="5400000">
            <a:off x="1905000" y="2286000"/>
            <a:ext cx="381000" cy="1600200"/>
          </a:xfrm>
          <a:prstGeom prst="leftBrac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43000" y="2438400"/>
            <a:ext cx="184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Develop message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Left Brace 16"/>
          <p:cNvSpPr/>
          <p:nvPr/>
        </p:nvSpPr>
        <p:spPr>
          <a:xfrm rot="16200000">
            <a:off x="3771900" y="3924300"/>
            <a:ext cx="381000" cy="4114800"/>
          </a:xfrm>
          <a:prstGeom prst="leftBrac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00400" y="6248400"/>
            <a:ext cx="155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Build coalition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Left Brace 18"/>
          <p:cNvSpPr/>
          <p:nvPr/>
        </p:nvSpPr>
        <p:spPr>
          <a:xfrm rot="5400000">
            <a:off x="3276600" y="1066800"/>
            <a:ext cx="381000" cy="1600200"/>
          </a:xfrm>
          <a:prstGeom prst="leftBrac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09800" y="1219200"/>
            <a:ext cx="238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Recruit campaign team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5905500" y="3162300"/>
            <a:ext cx="381000" cy="2895600"/>
          </a:xfrm>
          <a:prstGeom prst="leftBrac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953000" y="4876800"/>
            <a:ext cx="256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Execute winning strategy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865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343400" cy="116205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Francis Place </a:t>
            </a:r>
            <a:endParaRPr lang="en-US" sz="3600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91000" cy="4965700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42 studio and 1-BR apartments for chronically homeless young adults (18-24), older adults and veterans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Housing-first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24/7 Services staffing funded by Bellingham and Whatcom </a:t>
            </a:r>
            <a:r>
              <a:rPr lang="en-US" sz="2800" dirty="0" err="1" smtClean="0"/>
              <a:t>CountyCommunity</a:t>
            </a:r>
            <a:r>
              <a:rPr lang="en-US" sz="2800" dirty="0" smtClean="0"/>
              <a:t> room for social activities/events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pic>
        <p:nvPicPr>
          <p:cNvPr id="10" name="Picture 9" descr="CCSWW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4671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514600"/>
            <a:ext cx="420415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5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14400"/>
            <a:ext cx="4343400" cy="116205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22 North </a:t>
            </a:r>
            <a:br>
              <a:rPr lang="en-US" sz="3600" i="1" dirty="0" smtClean="0"/>
            </a:br>
            <a:r>
              <a:rPr lang="en-US" sz="3600" i="1" dirty="0" smtClean="0"/>
              <a:t>**in development**</a:t>
            </a:r>
            <a:endParaRPr lang="en-US" sz="3600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191000" cy="43434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40 studios for chronically homeless young adults (18-24) and older adults.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Housing-first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24/7 on-site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Community room for social activities/events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Client meeting space/exam room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pic>
        <p:nvPicPr>
          <p:cNvPr id="3" name="Picture 2" descr="OC_Logo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19200"/>
            <a:ext cx="3340100" cy="1220144"/>
          </a:xfrm>
          <a:prstGeom prst="rect">
            <a:avLst/>
          </a:prstGeom>
        </p:spPr>
      </p:pic>
      <p:pic>
        <p:nvPicPr>
          <p:cNvPr id="7" name="Picture 6" descr="22 North image.png"/>
          <p:cNvPicPr>
            <a:picLocks noChangeAspect="1"/>
          </p:cNvPicPr>
          <p:nvPr/>
        </p:nvPicPr>
        <p:blipFill>
          <a:blip r:embed="rId3" cstate="print"/>
          <a:srcRect l="16129" r="25806" b="17973"/>
          <a:stretch>
            <a:fillRect/>
          </a:stretch>
        </p:blipFill>
        <p:spPr>
          <a:xfrm>
            <a:off x="5029200" y="2590800"/>
            <a:ext cx="4114800" cy="37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3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686800" cy="116205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Other projects serving people who were homeless</a:t>
            </a:r>
            <a:endParaRPr lang="en-US" sz="3600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962400" cy="4572000"/>
          </a:xfrm>
        </p:spPr>
        <p:txBody>
          <a:bodyPr>
            <a:norm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000" b="1" u="sng" dirty="0" smtClean="0"/>
              <a:t>Greggie’s House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6 units of permanent supportive housing (PSH) for single adults with mental illness who have not succeeded in other housing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000" b="1" u="sng" dirty="0" smtClean="0"/>
              <a:t>Birchwood Court Apartments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7 units for single homeless women</a:t>
            </a:r>
          </a:p>
          <a:p>
            <a:pPr marL="173038" indent="-173038"/>
            <a:endParaRPr lang="en-US" sz="2000" dirty="0" smtClean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000" b="1" u="sng" dirty="0" smtClean="0"/>
              <a:t>Bell Tower Apartments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5 units </a:t>
            </a:r>
            <a:r>
              <a:rPr lang="en-US" sz="2000" i="1" dirty="0" smtClean="0"/>
              <a:t>serving single homeless persons</a:t>
            </a: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2362200"/>
            <a:ext cx="4038600" cy="2820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4724400"/>
            <a:ext cx="19223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Greggie’s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4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343400" cy="116205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Villa Santa Fe</a:t>
            </a:r>
            <a:endParaRPr lang="en-US" sz="3600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4191000" cy="47244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Farmworker Family Housing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50 – 2 &amp; 3-bedroom units.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Covered parking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On-site Head Start classroom (proposed)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1028" name="AutoShape 4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10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6" name="AutoShape 12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6866" name="Picture 2" descr="Catholic Housing Servi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5941" y="838200"/>
            <a:ext cx="2400809" cy="1295400"/>
          </a:xfrm>
          <a:prstGeom prst="rect">
            <a:avLst/>
          </a:prstGeom>
          <a:noFill/>
        </p:spPr>
      </p:pic>
      <p:pic>
        <p:nvPicPr>
          <p:cNvPr id="13" name="Picture 12" descr="Bakerview 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209801"/>
            <a:ext cx="4267200" cy="2400300"/>
          </a:xfrm>
          <a:prstGeom prst="rect">
            <a:avLst/>
          </a:prstGeom>
        </p:spPr>
      </p:pic>
      <p:pic>
        <p:nvPicPr>
          <p:cNvPr id="14" name="Picture 13" descr="Bakerview family housing.png"/>
          <p:cNvPicPr>
            <a:picLocks noChangeAspect="1"/>
          </p:cNvPicPr>
          <p:nvPr/>
        </p:nvPicPr>
        <p:blipFill>
          <a:blip r:embed="rId4" cstate="print"/>
          <a:srcRect l="6188" t="17105" r="7651" b="51316"/>
          <a:stretch>
            <a:fillRect/>
          </a:stretch>
        </p:blipFill>
        <p:spPr>
          <a:xfrm>
            <a:off x="4851400" y="4724400"/>
            <a:ext cx="4292600" cy="1981200"/>
          </a:xfrm>
          <a:prstGeom prst="rect">
            <a:avLst/>
          </a:prstGeom>
        </p:spPr>
      </p:pic>
      <p:sp>
        <p:nvSpPr>
          <p:cNvPr id="36868" name="AutoShape 4" descr="data:image/png;base64,iVBORw0KGgoAAAANSUhEUgAAATAAAACrCAYAAADhLcDHAAAAAXNSR0IArs4c6QAAAAlwSFlzAAAOxAAADsQBlSsOGwAAABl0RVh0U29mdHdhcmUATWljcm9zb2Z0IE9mZmljZX/tNXEAAP+QSURBVHhe7P0JkKXXdd8Jnsx8ue9Z+76gqrAUgMIOkABBkAQXUKSsjVrsGdnDULu9tTQR0zMT0zGttjzuiGl7JnrsGE/bbYuWbEm2RJEURUrgJq4ASOwoAIVC7XtlZVXlvq9vfv9z7v3e97KyCrQ0trtj9ICsfPnet9zv3nP+Zz+38hu/8Rv25339d7/+6w1/3nP/8ry/nIG/nIG/nAHNwG/8g39Q/fPOROW9TlwLpP7g8+bAxe+/fP3lDPzlDPzlDPzFZuDOX2/4+c9YAWJ6I4D5cYDtlgBWBq8MWhrp5z//+Qb7zGd80JODX/tLLewvtnx/efZ/tBn4xKorf42/82d6n1/6rPz3WgNada0Dtxj0cb671ff/0Z73f30X7p4M4PoMShGIEiCWwEz4ow/+wS00tDUBbDVwoWg1SNkSWJ22vQ17P3sI0GKVjp/m997/9c3a/z+O+D8xQ+l24uP8+k98+3Tb8gj0kWg1f1amW332XnS8+lq3IKL/qA9bvvhaSJnH+b+MFbgVq92mLw8Vmld1UH+fturnP2/VP6gBWfXXk6tqLSC7AcAyeGWNS+CVgKtxL+C1s63SsHR+tFEL3r+l0jg6qjv126iN/mfRxPq5uw8hvfT3X77WmIHz/2ln5Z1Vt1v9981Gk2Hk9I8BKfXXyJRQpoi1qAFq2Zs/L1POWiP6z0NNq0dXP4rymDeson49gz7TS8fl9/nv/7Q0cKu78UzVWR1wHgDrF4j1Vxly9bK0sEO2cgAgm+RrKU5ZMxOQrQaxOgArg1cGLjuwt9EGBVyTTd39exsAqqb+0f7G2bnBBpuzxjZrA7hGG7aE+vefBcS4d92rnb80Ofr95339Rc//8973L3zeWnysi/7/jBfz7N58pP1/oZmP676XPnTj3efSiuffOkLvV78Y/2j+fBWF3EAwa50f12u75UKVJ1tAcrPJX1v0OmOX7pH//nFo4z94mf+DT/hxRnHzYxwgZq3qM6t/+m2F39W2ttGV0f7R6tbR/uXZSVs5bv0rKMsrrpF9gt+8BGSrQewGDUyal8Dr8OBx17i6Jzc0WdtoE3dqGh0c5Pg2/p7T342zs7NoYnONzRVrWFyq1MDrPZGjfEAZKtJSFR9x3Gz6zE/J562Gl/pr5AWP37diuLhe7Yh8RnvpTrO8X/1Asw6Q5RG997Le7Jnf+8ybHrEGF/lHiSjn+H1rRvvz3HuJk5pLJ3KHVVNcMNx70sGf5/5/nnnP9LGa1lYN/IbJutUD1MNKGeraTHOUX2Kx8t/lZy6z382OuXGObjWqm0Pu2nPdtsZtxcg3Dwvm53nP+F9xwxowLBXXbbDKSrXN53ClYbZ9Za6tfbl9rn2Z8S9vsdml0QOjy3a6f/nQXsDsn5pt2QKQgWCFnyxdvRhF2e8lk3Hvgb2YipOV0VEAzNqh2NFm62+rtM1OtcxWKhVDI4Nwm5Zm2wCxpUYOaFgEyIpRL96KOFfLlFV/a1R+Pp/nEea/i8umc8RL+q45/b36vvnzxHb1X8c55TVs5oAl7rtY4tHZxVlrLv3tt0vj+PHJ7j2eOV2vnofKgF2ez/S537x83fYfm3XqVifd9MciyRs4hA80IX7yqiusRQNl7Mvf58/S3+VDbkZFP968azyanyWAPOZpTr/TDdpYV2vmSnnYxbPlD26u+yylQyppIMW6+ec/3lrXP9uN92pmYD4lXDOGHDe72bO3+YPo2x9rJeNaN/DLe52dmfNm97jxOcI0E81yDnPeUGmvVtptZWmuvVq12RVrX1rCXlxuaF5ctPb2xcG59kUcYkvt/aNLhw/3L7X/qlUHibEkK8/KWpiPYrXpKLNR4KU79ttcBbOxta29rWVpcYl1amtliloqlaVmW2xrqjSuVFDwGgVejY1oYUsrDbbMma70aTrrp7vCQ+gz/c7fxvtbv8rXqTs+30u/9QJO6265nO7Pr2Vuo6/1auKey8WBlZpOkQ5ozufla+brp1vcarR5fP9hpJTmC3FRe82XHoq3jKHi38/bkt7nB87Tt5SOX3M6V2sCpYMS46493iyTkkwuKdrFOIslXrjptBSPtRb35c/SkBLprLrWrWlkLV2mYrXxLPBeS+vLm26woEHxvpHD9FGmDSudd9MHguz9tXqwaw/eD73FCtxwm2Z0hMWlFafLRa65CK0K0BKVpN/1nLPEYJb8KVb8yLoZK9/cvyhJDVi5eEFXq5eofuY1p5o4fjettSZ1BOwaTVBOrEVDpZU/F6pLc8srvAEsmmHDymJzA4+rg5Yg4kplvmHW5uf6223Lg1YdfRUVai/DUvpWKd0iz2nd5HlaBD6v/rb+xtEEXt1LlfZFm2tnutq5SXtLY2PbirW0Nmp+NYcr1gSGNdrKSgOT2FDRJPJsehRBlb9KRFqb9tXQVV79TE75s/hbV6sHnzXmsW5e03Uqq68X14lZLWa5RMQ1cq6bIP5obChdq07XDuJpTDzfUjpxKXkI3xOq0+M2Zv5I8+Z/5w/1doUv/G9+Z+4rhrzWXRpYodrnLJVWLF4ipfR+xe9fcmUW10yf5eksP5uUmGJ+8xf1a1ktg9RqpCxzTAlJyg7VKgOLac+cWP+Mt2S6FU7kfx8RlGoSTjBfnj59fMNqr0VDJbRqTDcUjt0422vBaczLDffRIIq1LBnnWhz+d23fF6V0TcAtvzSMRv8vXqvvXJutJuykkMIV58w8HsCrfJKPR9/FIunIkuyufwDIph6u9HXpYk2lVVleBhmaqoQAdfnqcrVpmXP5EJXHFhaWGivznDkLXqDCLWHdISnx6A/iF2sb7a8e6LaG4/zIvVU2I+vmXl/iPm1cknmIzwsHffNSZa51sdLe1myznYuN1tVSsS5baexobFxBJ1xpZW6bmxsbIQunEk17g+ZbE6oHL26QGbKYuvKbYPyYOBYj/RkrnoGrtvR66rhHLHLmYH2eJ7Q26XWrk45N927QVLIIaxr8ZVKrl8/ZkG8Eqmu8HtdCxNwglP0xdK/i7unaa2BkgSmazpiOOA9pUfdiIeITiQs8CrxbqqQHKTC/Pqai4/KrAC+/BJ/nc3y6Vj977TMNQ0Did0rnBHatepi6KePOpWWolqeNM/W3Xj5Fa84JsjHdLFPDDZxV4iTn06Y40t8LvPi+uHRzvHMaKk9zcUCxCqsGVBocYy4fFU+Q7lk/mXETB6FM2Om331w0nH7XptR5uCkBDiIx+CifXpqngvz9/gE3sGMMJ43JZ8/5RZ9nnolvy1OeKbRSGo+vs8gm37t2WYRo7Y8qV9Jh9VSa5iM9PvxaTSy+0rTCwzWuaHVQzRrnrXFpFiSb5sGbK0uVRiy8KioTDv52OfdXDk/2r6CF3cCplbL5+DlPSt3bYP39jTY3x5y1Yapay+LibMfisoDLerlhN8PkxzrhsbamlZXW5SrAKuyqrqCcBHnHnfRQ9RTpLFRoPHn6kh1YmvhqY6gs9SwY0+Pf+F2W/YhqQTirpEWxRGmiHbBysFRaB6TBQ+Sx+rXzxfPa5A89pa720lNp0epefox0UZFMvGrv/Kv04arzbriyTszHpN8OaCFv04VLg2n0bwpiLA6pH7MYwY9KGmSxMlVm2SeaJ3JlLJ+XKbd2Kx+GjtEzJlD2b4M0i5drodxnBc6pA8vaEcWEQDvxqbisWk8vxbMKkOq4jb/LxFG6vYNV4hQdo8etu2p6PH3mlxDpxuOvekmY3jie1bIkn3TjoUk/SnPhv3wketdkDf6suqkGzG8+dvpz0eyaih+dj9J982OVZnoVrYgqY6XTpNZjj39R/0zl+/gyFMKiGiNlTD6uZS18TLqTeoFY4sPaBLqgTIP28aYbgArVBrGryKxpeRmsWATGAK9GOc6mVxobJVoa0EirS4uVZQPKoPklnPtLo7O2fAgNjNQKz0nFD+Z3rNPADgBe75Dn5U84ak3NXXPyabdyGJ76lU5EQrdVl/qZ7p5lq3az7B0ATRvDaW6oQjZQYnVpCQjLixSjjVciuGUXBWkSJfkzNdWoMT7JU5I/1yzUGRV+DR2rWYmXiCLjo5ahak3Jz1FcUsya/mA6YyV8DGlhfB1WUzIXKW4tKqqxeB0tYJbp7+USMwcJFLeMN04HazBq7cgCZ3iCGK1fpiRZHWjSywkrrCM/NtuwcSvOjSNFWIi9IL66V+35bzqqxJ15qp0Zb/IMCSb9fjrGxVDpnv4oGkSa/yym4pDagRnYitFpGW4Ye2lu83fp0pqtJFP8oCaRm+6gMfFT1Trxu9CO0/zVgIgnyddMpFJbi9IE+qSI0tNaJ/ppSNyqm9awN9PDalQtz1EGodCZ4a2YGZ9LH0H8hm5D0DeVQCreZyVBJLl6qTPL6fO8VukR4tB0DjwecCvy0oUKPksKpc5Pk7WCMpXZ2nk+zSUcmVhfc95Qbagy6zyeg9dKdYHLznGDGc5tRYAhpoAQ9GZMvgXAaR737AIRmMb+LZiQx7nYaWvY8okakTiARerE58nlOsRfo43K8+Kkpkpzm75vWV5eIGbQCICtdOM3ArwWB5i5Hia0k+G1cdkWxoU/v8rjiKoFXPG0NYYQVemDPKOhdBbC148NainL8ny+wKg84bpYLJQmVhRSo+wCMpl5p9HMASKoMgdAaAVz5MURAHLJOrtf90rEL7djU/kaZQJZ7RAoU066vujNn+9m9lJ6pLxExeWLh6pdNM9TMaPpjWa/9pLMj+dcYTICB+NAKTw1DPLFyXRfnF7cPz1zxnZh5s1eYmRo1dxNywsNPdaOOcjX03ToYwfBguHTaq9mOv2dhEzMnf4JeiphdQyndK40dJdXaazVaggipwlRnzM/x2Tgzw+USBVPTW0+xIfpOkW8SNLRETHs1KD89FwaWPwf43TN19k50Zz0kbggFFU3lQI+P43vXQPTQ7ggXrFlrpv/K/NSQce6np4x/a5b0VCLYwRpAXSvxmSVZNleXqPijOLDgLwgh8zlcVUfdjpuhQM0boGg3y70DO4EiHEB/EyLK9WGeYBslueaZnawXJuw4WyxsrQyv7LSOIufd5aoYQWIayJhXnZ0g5zw5VedBnb8APep7LXZwbkGIsFNxAX4fqmlsamlpQnH/XJ1qRMgQfNq7CEc1svouleqy+3MSwv01Sw8cn08IKwgJS1EsSglGgvXY1BPmWbzoteQJxGPT3pSj53wE+U579WuVYPNWMmqwELHO7FpNsvH1qisonHGshRzpDH6XxBPkJngoGQal1DELwstF1iYuSdRdUG8LtiZoWxelR/eCSGPKWitUDsyZZZWMD6K5wz2j+s6VCSxuqJnFvHmR2dcfksdUo91tSv7PJVupL8zV6xaMQf3dJ2CR5wYgq3qtA9fNgkWxpDmoV5kJWZwyghQLczw8pj8eVfri7U7aYgBkPGQuoZroLxvgB5kCPh6xrQEqCUACq0xkUt5CtLD5WnxR04T6UKjmCJpd7qt1iFTk8aaAStot6b1rJprnSNVIAseAX+ae7+eC14J1dWEE7cozVgafTqubJ5nUyXRW0l/jFkXsCUCKJNIIQ2S+2CZAERo2vFN9n+L9KUs5BEydTJ4qlxXKpgkw2JjYwMprFKVGpsaRKQNKwu4dGZR9/CFNbYsLa80Y0YSClgieZ5Kn/7+hlOYkeXE9RKAqTibOqpRUA4tbLbdyO2qNC0uKuSx0sKC60YAYrUDau2CAroYeXdjtamd8bSx5vB/A7K9iiImwgkAy4ucWKogy5hZJ52CROJdgEuQfhBoPiIWVJOVoUAsEvIwtI6YrvCNxbWaONalgHuJJIF1JN872oji8l1FvXGWS2eZFukqQTDpiloYB4A0qjIRuZWr49J1CppNgOl+jkxMjA7vd5bCxST409chR7peIpISNTVJkyrRfr40irBfIf7Oz5Sm1ieothrl+2b9KAubegTTkTFvPuakTflwpBVkBMvag2Ysm67peJ/7YjETxTvH5eeNZ6wBQYxO8FM6JK1RPGAc7lThx/nv0vQVYCN/XJoO0VUG2gzgNTCRepDHVp6dALQynRWT72tQBtMAF//MtTOd6LAQqxumQ+ni9cDroJrMBh1aHmOhfZXOLlY4zW2NE8rcpYlKFodOyFqnxunD4kMH8LSWxZLE324OO/jH2F2b9Xkvg2+aBQmMEnjFKfL4iXMEDyvLXBXvVBX3FCEkIAMFZJGLkRhWxV1VacEH2MyHAh9yTa1xrr1d4BOjKqVTFADm6RPdewEwkA7PfTv5ZiSs4lXDt4U7DfBqRu9rhURaMR1bmVUBWYd+QwxcmySwBvnBpAvVTMg8z1rQtR3kjCkzWsGcspfjzBA8OjeDSAnOfEIDxFwrSudkk1GjkBM5mDkWwK8SAOvXF1RmX4XzoH8Xsj2eIjSIguQ03Fv4r8Jy8DsXJwWT1fwXsZ6ip0zUeZbSKWUm15iTBkvsueQ7k4ouJ3lNu80BCvf9JCCovzJ/+YNl2V77NuYg3T+tVQ3I8nFNYQdIW9G4EoA4IRf8GwStp3Wh6seUFkYyIxF9rG3MV7HaJYAuALX0WTBnppnMoBCdr28Aj5tevuh51mPtg+HyM+a1Ts+dkVXjlaqQrQY9DhPqyr7el2zWTG8+HP7IJqYf586nAGenOQJU8rll0dckQC3QPMYaMJgElWg7IVHQSRbctaco6L1Gnen5SvOZic3nOoRPeV39vdN8bT6KZyx/lmcuSYfV81hbl7RY2ffpl3VzEvTSg3g4dpn7LvD8joLMkLJFcNNbm1tzjaQXL600t5DeYEtzjW0kcM2lmpLbVhF0nQmJAtagdNfZubaG5spcQ3PzksgyfqTMRMC7hYdt4SFbGE3LyvJKW0NTEw44ZcZpqWPJfMbzP3qTFiuthX9ZLIwPKh48T0xtnJpgd1okgAoQ0iubTL64HqpOzBOI5cztanYZ2PJdHDskctLUuwkRi+mWerFgwTDFuDLXFdxeP2YBV7Wh5kHz5yz5jwrgLJgypFph7qQFDx7NA0+zkZgyz41HiwJp8wWKefTLO2HWwCrmIq5ZeqLSxdPbZEr7PKTji9URYOblypqVT3cCDweJuIcLMge79BxZA0gaoo+jBE51a67vMijmtVnj+HztmgIoAEoXFbvokdN18pzkaa0TKaW5Kebe5zs9SYFOMcp43hrYyGwPkEmknkgrLIZkUmYtjfOyUAzCjtvELKX5E1trDoWBmsf0fZkmQrDn8cSqBvmmdSsETLpHSZiUlq4m+NP9iw/iknHddKOY5yQg/H7Bc/pxoMa0LAR8MTanO2dczEZSECWK4T7ywlisRT5XymQLD4rWBY6Qh0sihVLtGtva2hqWKgQW53Br9c82HDjer0hk8aoHMH2MCelZ/+0oVbNLDWR+Nyw1wdnKz3QBAWo2kjbR4GmAYGSDXEfNDFzpvE2gqtNFnrt4/iTRikXKk17AQvqgHgziw5qjvU5dzdJdQCXFVPdwAMoAF8RUQ55YiEwkceWanR+LUAOMZAEXUOw2fbFWWWTlEebnyeQXkFeMJIOer2G+Rw0BgwgSFWtcyUcVxJ8fIT1jceusJcRz1RFd+iiIKkvu2vXj2cuvGFOWwsWccdAN+FKoHen80t8hnPN90jXTLATQZAZP7KiPCnsvQ2SMN2vK/ulqV1da1kJDKz2PHMckTKYFSYKkdI9sbhbM7kwnU6+mndUeuiYia4OIcSqKnOdGTnDXrrhvgI1cGB51E6sXVBfzXhMKmfr1OyyUPAdZCKS/xUwaX5ns0s2z/NJgsl/Mgc/pqCQ8fFnyvbMKUKOtOnLIS5t+l8eliG0epVOXP4TgKIglvktgXlo3J31NGcsDm/rRYNoSF6h4Gla4JImPVZuAmwZSKryqZw4X29LSXEOUavV7M6Sb+MBqjyDzkfLHhiVc/rjVlIPYiC4WsWfJM25ChAkt2PVEaWZyNQFeHt/i9hlqMvisAqobZmsVMyeCzCBQDztxsgOKL1SaMjel8gTqDROtec0ahIOPCC0W1dkpT7ibHHwWzju/eF7inLjiZ7vJquNqK+zSPt3Dn9J9CYmJE+MEu9YfFykcafH9+9oreD0BcPFxnF/DixuduDWy1KFhhrs01n9u+twAR8Fk6eOYv5KJURpUluo3mpW1cWcmrB0TYw6fWcyCz19x3ZoeWGh6cZi/Cidy4Etgo9a0Nv3FzWvYmbMCnUPiiQM7/Z9yJDQ+qWlNN2Jzbb7yd4XPMjnB/dLS9H1+0Yn1qGmucwzHBWsehj9H/C3Qi/OS11fPlwgzNFOBcRJCBRilZ3J6yo9VA78wV+NCAXhZGNRRWEFvySuX5jEYwuc3Lh+vVWpy8FSNZ+Nh0qEhNdPz1p5bTjFQi+nL3j3UL88RInUCYmWumpi8cE4SgrSlBXQw4dqcin0a5sCktRoT3KiB5UHraPCRS8nvBhqCVp5mlRJCglqlmil+LM+cTEc3N+P5khPfNaKaWzrPRYlOC7CIZ0+TmCYpLXUeVUxMiemy5Kwxa+3QNA7/wAdVYEgwtUvOfHhWu9NnNa2II5Jp6mMpACudmUWdvkoEmIm9vM4OxiV/VVzLnyYBb71vIpFtIZXj1mKUkuO/TJN5bGl+stFRRKpWJZqWzbriMploM6KVZr3AgKyG3oiFcXSdTaM5D83Gn9/PSYtQWgufh6QFxaSEBhu/0yX17PokoYJ/kwaeQTfuUZtHaeZ53H5aEEmsU1r5wtwpvvfbxqOUnr+OKXWZFLX0g92UTCd5xLsMnHBmpimtnftXNScxznwPZyefmzRfTq4hwmM8ibiKMZU4oyxEdVjWOLNLJJ2Tzfz8fKG9BV/U7pH8hpkX/Ysc9EmgmeenNLQ8aTWXgy6atNqYG9dT43tXJxX6iQmRXNGsKUTJr3AYedgN5Wmt4tvawqwNYP35ANmS8x6AbiQugJ3P7aVEkofmoSetgYAz7ugLkrWUNEtZChWU6MSTZiAtYjxegFcmzLy48bixzAFcmcDj7/wqtK1EpGXai/dB8Ku/dimVktHqHJyZHnX/2m3SpXxUxZjyvXw42UmeGClhVMFIhZ+tNMDQCGuQXnssp8ZitjJjuzuhNA8x+yXTRNcrLlKb6/KceLwoPUZpGldNW+05a89YmpgbJjlpV/m62YGd5j/7//w5xCDOeJJ/AVgBRAV++Fl5VkJzymCfKCgRTvgscrJFenaOV15P+t9NHE9t1nVKyFSDuCRkpe1lQZPH4rTpFJ40yDK06aCIbud8Kh+386b4gc+VWsMpi9Lsk2+MjKesCqTnSuNKvi/XNIOrQ2YWk6HjarRXpxH7HAUfFYnSfBDFMWnMmRzcmCJCH07KopzOoTURRMGnaVEiMSaO9xEloRiGmf7Og8w8ngbugkRwpWM0h5pQmaIBcjLgZC/oaKljVTQlrzGltujGEvh6oru5BpaO8ySKmsfRP82qvZ4irTXzqMCpgM1XTYONOfeJS8yVAShNdB2pOrHUI0Ux1yUOK4Bt1WcO6vmzAuhqoFde6HxYUhKznIg10UMV44tJqGNwX7u0gAVXx5sgkUR5IsSkMdXALl2vLpJVAuU1kCRJifpVS4wUY8taR83hsJaZt1bktOzsXXWD9NyrnnP1KIp7x0rV5/vVA3yMadX6ZkZZ9bu4TcFIpflNPLHM43puFwaBLBGR2QogVWlv9fKS+alpN9Gc9nBskO7jwiUDgYRWfB+sEywW8xmyOa2l/52GXlr78GyJaHXjoD33i3GfiIyn9eDzKPhutI6VRVtYmZPRpKRzP9c1sUz5DgSJBvWc6flvzPeqzWMtEpxmTbTrgFOa6zXmN9ONNHqn9xQFKa9Q0pZCCGhcoudSBD7cFIl+E/9lOgtayHMQ52qNwoJz5uDUIArXH/y7W73W7mz3ngC2lMrvvPr+Bmeq7p/9SonIkslQEGsZWEoMl5mv/Ls8/CJ14CbmzOpH9dq8hLSrGXjNv51ASqCTZy/zWRZY0iLqxlD7O1+3UJsLURmjy5pV1i6Kz1YxfgblYghrAlkNXDNY5DlYG7DqzanyfNU02VtSzJpf1j1rZvg1jvRnLwmS1ffPz7DW2IvnWmsEPjdAlrpppNRiYvLeXaKHAveZKyft7LHXrIMGbniDycVepNuA3tNZQREpjm2ukB/JZ7qSaGYJIm8kqz4UimTasZbLJD/msIuAwisKnBHDI63vK8rGhy9U5RAWEW2aAINWdbsQZwqn6Pi5uLBMdlOrbdpNXxi8OcnWCDpx1iogM4HPzdm5bl6T+VgTZKuEREz0DTPpn6xFZ3VrVjtvjUsU1yyv4c19pWK4ZE3kMYu3lBWW5sAvKIxJraJW6U1r0mM9gGkfgPP1x9VrYKEqKiTpfgQHUn0Uqr9Hz3z+6pl89QPm+qnVOSn5zuXP1yLwtc6raTv1478pgxTgFeOVeltz0CZ/RMFJq4ki/r7xuUp+nvR9JsuQorXr1J2bCCnfv2wyB0vFmeVzVoPn6tW9GYivvnYGmvL55XGUGeO9gG+twufV4yxfY6171z1HFiIlRovgDQUjpEKK2pegvUprs3XSuODSK39mP/rCv7B9mzvs//B/+T9ab283DX3pXywm4WdJ9XpyfnimoghYkxuGTCjFhWfM3+k+ShZukpvEVaM4R9eSwrJEixh9poRkxTuXSA7QOUo0V4cO9fRaWWqwVppdDY+N2cmJBhvhWnPLAKo7ZnR6mITFPPl6r7ZFarOyFg3kb8vzH8Kz/rw6X3zS8Jy2StpeAHhQXe1emc8T3ed5SgL7ZjyW17rgK9eysl8s5rtukKuJ+Mf4+z01sGJylDUu4EpSKgz4rCauMhduMapbSdx8r/c6ZvUiljWk92KyH2NOHDHCdEvCK4R+iRrqwaTui3xgpp5EoGsBTAEm6cuC4Eoqv24bEn/ttS5LvHpNMca4+jMnzULdrwfm8nfl8a6eb/2dtV0nwzUk+c3Oz8evNa611ubGEcZRS1SuS5C2t3fa0tSwvfj137Vzz/+Rbe1pteWJCftHv/5/putmjsTGOUoczUpyORhSA1kpUWHQBaiFYCNfyWMMAr9Ks7Jala0d5pOArAktjGoYfkLr1HSoP1pFDf9oMtrR3Grr7rjfOh76pF2f67AWQvpNTfTu83mTf6p+cW/2zD+O0LqZUuDzXk/CTtw1ZSLrO2tpfiXTy0GopqiE8hL0sDYdlK5XmDzuww/kzK8brLu1qIHP9vJzuPbdjwFgnkSh5c/anU9Fo9qbhEZdb24HF9Q5xlcPJU9yJqL84LfSyFZfY61zbiWdyoxTPm41+OX7uKOU/29MDQipWX6VNYnCP+jCJRghF4rUUjrqiaTIASoBVzEOTWeKPJbpPN/zZuNfrWnFspSlatyhrGHlv9cSEOX5Xq3tvheAFc+yStNc67y6e5cmuQikJFBuBiA60Lyun3rDXvrSv7SxE6/Ypu5WmxsesdOnTpLbLfMuNCuft7weCcRKClhBv3lVkl87aWhxfu0aJYtMJMJ1le7toIUapkxM8aK3vuH79m3b7I5P/qLtXHe/tU53opnRso8vvVxJwTEHgxo9Fe/X+qw0H6sBOHxM9et7w3Wze6csIAv+rdHkWuuS0z3qCT9oSnO5WvsO+ks+SFcEkl7pmqG0TkeR8DfyXg02k+bgGm043kvw1L8aAeLvWwNY6pwZbaDVI46L+komU1Lom0u9xKweXQimWD0Ja5kuGsCtfFdlwr8ZuPl91gCUm0n4shQrX7Osrfj4S/O1+lnKzFw7LOBqLWLUtdb8/FZEmtCqDHV5jGWn7lpm282ea61jM2itRR43A5i1n780E6XnWgtI61JBwo6LyFpyptd0BZ855i6ke2RC0nelrc1alxfs3T/7I3vrm//WNjRNW+9Amw2dPWezo2PWx/f9GzrRzkjwTgCWGwrKsez+qmTMZKMo7h2AUhc598cKV3sYH2mdnQ3i4l7hJ1PWo65mU3P06Gvvs/s++Izt+PAvmm0/YFOYkkuAqm9r4ekUyXRMC1wItzSNZcGylpDJvFOngZfOLa+nzo/2ejcCZf6oqA1efQ3voRcmd+EPDKIJHvFru1OJ+dA6xpopCltuTh2YkNSsBKR1WR7SdLXCvs61lwBqrS7k+YhbApia6ehk99/7vaMzZBRHB4dFeUrOzo3LrgaD8mTm71dP8Fqf67MyA9zsukXpSLqouyp8djShtTs5vhaqapi/eQELps8Lk7yWNzCxT3BcNy9gAFS9Rux3zRLxJoB+gxbFcbl+0BmvhKIFpK7S0labkKvBa/Xc3+rvNTUBX/u19fuyMFh93dVadvn7+C5pMspeV0Intb0SgJFFH8y9IrOMua7w/SLRvZVKi3WxKdbs4Gl78Y8+Z9ePvWg7B1ps6tp1u3j2rHW3tdi6jf1oQRTVdXZYV3dfXEsNUlwDC6qV892Xx7W5LFxCE3AGShpDpvIwJTUSXoVnOQnplAOmHRYo7sO/tWD792+yO5/+BWt74KftOjV8C7PzCaA1nJhLPV/U9sfAVguqzA/lOV5LoNTxkdaqrF0JEDS+Mg+sEvaeQlsoHSkcmC4a9+O5BUxpkFkYR2WQwI21o8JQVoIayjfh//O/xVsO9vHKGlk20EMYRUF4/dPXU9KtwEtH/hgmZFwwTCN+/BmldpV1FJ/u5AiN90GgtZlbLUXyMLM5spbGVDsnjs5EX5MaNXXe75SVMZ+T7IxM44lRFSf4tR10fPWKWSsmPL+pe8x4LpcyZXBJoBcfp3uUCSW9z7NREGKWNuXvSw/nt9D4irB+EHyGk/KcrQb68vzeDJhiTkvP7gx9o5lZT1L1f91KSyuPaW0NXPdCJ+GBtGVFNCwKopdGE31m9V0reYittElfsvMvP2tvfuV3rGv2qu3uabaLR4/a5NUrNtDRYh24NZqblm25qYUMyC5r71zn2lEQRqy1xhHxR+WfycwLiV8UMCfN16fe6V3HilH1l2ilmP3Qxjz/rMEWZmasvb/D3v/QffbRjz5lM+v227eG2ANJfjOdkgVjGapWz32MtEaLq8CmPNd5PstuGP++tH4OFqs+q129BhxO00Fs5btn0kvAL7UlDnQ9WB1xfBoBK6f50NRQNNVegihxOj6ILK5dYIICKRkvQnsrpEseQUam90CwHwvA6g5iEKlHaJiMa7x8vGtM/q0kSFm7imeOpQzpnxM3a5ctg9jq6+bvnBmTUzY0phqDSlLlbgAFVmUgKYNanvxEWpm+V98zZiKpv+k6YfakVwKH/OdaEjeYpB5U/PhCS7g1ged5KwuFm2lPJdFS00ITsd1M2PhQbgFwN65DzOxaIFl8rrRoz+jS/jBKqKSrimv0ca4yC1s6OrDLhuy1L/yWXX7xa7aFtpoLS6N27JXj3ohuS183mlmzm4wtrRWbVpoCDnS6EbizuNBidD0v+wltSuuv6kU56aVPRLcSgVbMuSamEIyJ38vRajHhwsKiRyB333WHffyZp+3eQ3fjt5+zq2Oj3JvUDaKYRWxzNU+sYp/VdFgjnTKsxadZe1/rfT7vxvPLN7wZ7+Z7+YxEIm4i+rBepLGp+DmCF9PSZjmGjX600yObkET5kx+atc0SgPnbcrzAZQtBDVd2snAIf3u9Ebr6qeLvmwIYG3rYUht1SGnLrUDJUEfT2vpvt9SShhBElyempgGtJTnKqnGOYMRna0xymYHLRFAcHmjuNFaWQBk05LJL4EVjxkLK1avbpQnK0jJJr+DwGhGFxLqRqMpTfDNmzgRXPna1plo3X+VhlUaxlla1lvno+kwaallI5HY/0ewxtJ4goZjI8vrc0v+4Bl2VAbCsKaxmqPhOHZi0KQkQhhRvqi5ESoKKSIje9bY02dCxl+zlL/0ra7x2xHb3VjAXz9vwpQv4upqsr7fdOvF1tLW28MNGpS2YbFW2oCHT1TsRiF5T1ND9TmIef+TorJsrEkLRTR1bXWDGZOcuE3ST8mOV/OqOe3Y2ml+Yt4GBAXv/Bx+zJ5583FqpVhkbG6aRnlwtLeSCNduMTMVCotZP1q004zKdlNdiNY2VXQj+3VoCJrFUPcneDBRdXQhLw/9Lv5N/T5eSRjk3M2uvv/gj27Fnu+256x6bmV5EmBA4oexA1dqxrqtM0kSLElmhzaYe4QI8/swdRULo6ue9M8FurYEJvLIXreRxi4nIs1JiZqnoeuBQI9J81iP9ajCrkyR+RnliRUH5/PS5/5k+Ky1MNt3ylJfPc6LNoJMWONFncUe/emnMRaRRRL8KrEQ0q31PqwmrnlTjr/ci2HxMPq7wI6WxOciUCHQ1sNRrrUF4ddPpYwjCyDAeMkPElEd84zmrn+Vmz/Ef4n8rroFYl/4TLZeR4A0tgJe0rnZrXpi2t57993byO39o69mguIq5+c7rb5sqe7f1dFkX+y23J/BqBrgqbEHDRg7WBHhVtXVaAw1SElgJxFbI03KNPDGj95TPQk6/lRzr+J1oN20yojmihytzF2aRkmO1/8wDD95rP/XTP4XfrdvGJidopTcd6QTaJJUSYZlS7oNKVywoebUmVvq7LGRWWyXFCuUxr0FkdYLHWWVtTSsWXEAVa59ppaxD1NY5pZ8k4a8zGxEO6zdusKaFWZu4dMYOv/kmbWuWbP+dd9u6nfsQItKmawAU5mxSfmQ++rByCmvmxrqUVn+6v4AT/xablPuDoHpj57oVWRqHD7TsfU44Hl1N5TbIE1cDhgIMapiYgNBRJ5YpL4QWr8TIISFq/FcsVwajtMgFKKQxuPmYjlmrVKP8mZ+76v4+pHS+E1oaZraqb9DQfNwxuiDpGwmrVKLlYyt3Sl9LI8qtj28AKV3fHeKrcnOcgMJ5LPlYMFQSTv4caYRl3ijfezWD3ey41Z+XQbnMiDI3BGDyhCwpYZTN/PrQZKYuHbfvfelf2+TpV2xXb6MNXzyP5nXBOtFuNvXioMdkbG3vMPpFAVr4yCpszdBI1JHfijiqU8viPFn4mJIrJJxKkwpfDeYPmfH0sCMzPjLzBTrLAjzmQVn6rqml1JX8vM208pRmsAwI9vRtsg88+X67/8FD1tFJ6sbsTFyPHDGlAyyw67C0O/GHzMxMwllG/DjaeZ1gXwV4TkNJsJaPCz5ylVMQk/gifVYQiZ4tg0dmgXCtKI8t2KKsRIjO9WG6XtKU2jq6bP8dd9g3f+9f2umjr9qBew/awx/6lHVt2O7tCT1vwRWwoCjn2RL1x+AiiBbKA/97Xwgdp1wUfkhORipZO1A0x3/afmP16+YaGP3AKuyVS2dEd7KtVugK0MgjKD1zndmSHqDGBDUJV8cYDolJ9iVGCqhLskILVvwdwFae5sx8Pq4SeNVcrslZm6VA6XplMMrwkvyupUBEjMSJJCioBgCrZjWPbC2gKharNPris4SC5XkpM3thjvmc1/wzxTH5mokIC6maPs9AnMcflJWhNAF6nfCJubyZpncDNZXmPjOZfochkamotm4e2/IFUmY74IEJyBZXdub5r9jhP/lt610ZsR1soXzi9XdsfnLcNvS2Wj902dNCKRC/Gzm+sakTImfPmQpNgvE3yXypLmkX7iXbtW2d9fX0WGd7u3V0dZCx3+Jrpoz5NiKW7Xze3dXtJUaL+LLmADp2n8ePFt91dXd5qZAKnjU+DVbZ9f3rBqwbDXBhac4mpsfRtBgPPT2ticYHSJ1Ka5PNz2ve0qYipYm6GXjdTKstA9Qt5zsLyEIwl7WBpP2sWttMz5r/SMwNEznW3L8Nv6CEjGujEozef8bdRiPstNGMmbw4PGjHfnjFbrvzPtt02z02ScdBttF10z33sQhNL+miPo568zDjSb1Yf28X/U2OUBcKFppuYtLhPIlNTjqBO4svR6jaWGsIKgVzk0pMkkzeSGvIKkntt95lIHRm1HnOi3FM4bjV2dnmzoChw9MK5uOLlINVgFK06lUEyCNF2vJWxb7RGzgzsswWtYaMBkEO/a4JxH59SWq4j0jj1Pcxze438tHGgsarRDB14JRyZFwIpGMTwPgcJFQuQK8k/bJi64eUTIHa7AYsxOPrIepJvB7i47usLRaEkrVIaRz+vR63/kKrmaikvNbd8AatU+stf4ai1skx7ykJfoHwT+k7WthhCnbbMozwwld+y64c/rpt62KjwGvDduTkSTYfxVE/0GHdFGp3oXW1Yi42tkCjzQAY4MGmM74+WhE6baoPnnX399pHPvw4PjT8ULNIb5a+jUTXto5uwKvDy4qkTekl31dbW7vHPPMOSmJkAVsTgNXaSsNh5qSlpcXoc+zvZ2bUFzQYUhuFGIXaTYxFdZUrgKD6SzX5jsmiJZmfN85p/WrFGucM/9XfFWu81hdOfgkgVCqVhJJTa6K1OD+nDWlcKRRXywcqqiucDjy1BSuAQIhr7YC7tMw55raCFqxrX70yZItNHTawcZstzQ7aq9/6ovVv2m2bD9xpy/PMGfOwwHVU9eXX87mIAEq9DRJM4OPV+P0ZSZ3Jz+qK15+jmLuCf2EJaVb3yqqJ2LHo3JM8TyIirzcrmyci4CCUYNiaa69cSZ+ZJ0CkhsOFNrLGwhWMVdKKCidmAkcH2RSS1851bYTa1X1xUZEnzIzYtDM5bQsNUE7k7IAUxueAhMCwJCNSDlA8XjKJNRbAtygsd80yTMx0WPEk/swSDkkYrQUAcWVf2YLAM5j5sjtupXtnMEzH5huVNbqbRhGzRpvSCopz05tMdHXatS9WbX2zGKqZ/XHyMoTfQEsGma0r7DEjYlYto+oYq0QNOzEBBw8/Z6/98b+05smztoPN+s4fPQ6ADVlfV4v1oD11dpBG0doBQ2Ey6jeMowJutnh2EFQ7YPXDo88mgqrNWroHrGXDZrYhA0i6ACP4dX6WDhUzC7Y4x8aAy/ixMCWlXcmkXFiZp/SIMZIWwG44fNdMF2NMUMBLxdnsMYjTnnOYp3aios7CjH8Zxl5B81sUnyRgVuSxAn2plCj8rzXwKpvgZZIu/J2pKcFqjawswOrOy/TB75xuWvteJU9BN7VXfl9IzkS7AR7loMsyc3QFs31qdNi279ppM/PL1rN+oy1OT9gF8u4qAPz7PvJR++I7L9nVi2dsaOgkGmqr3fbIh61ry222CXOyrZOtZFM0UiLGgyB1Aj5hQ+aFNfj8Vh+9p47mxdysTVb4lNCnkGf4tHxIgZxpUJIgsbj15pYPYvVCigFXmWSRmxU/BdNnJkrMWvij5F9ISkyhBxX3iAWSMqVxql1shbHPX7toi6NXrNq53ho7e5xA1SUA8RrJeGIE/CENvuu5XpGQF5pbaF5Z1Yk2LCXNUGNO8+Dgmo6MpL/syo2r1oA5NKeQPquJLT6LZ0sHpeNC+5PE9pumI+KYLMkzU9yM+OsII6tVPn/FbNZESR5HDkOnISW1NWYhg7TWNF1GT8428u6Po00w75UssehA1ky2+vLslL3+p//KLn7/D21D24JNz07YkddPWufyvG0fwPTrIB6OxtSKhtTcwh4yFf3g83K3v0xQaQiAIepTFZDp2LjROlG4rpDGcHxozNpw9Lt2jV+ql/NbMSO0/XMnay9HfyOJpwsLRD5n2DYCGhBTtrQCgBB+M78X5xdsfnHWOnpo2S7hJ42S/6WJya9W4XfYwYCZO/cBwEVtNh3ROk9YXUOgrDbNszBea63KAaMbaEQT7fOdBWjwmaa/7FOtr37QMWUTrpYxkElNz1MB2CeoK11hjd587lv2yg9fsrvvO2RXLp62ns4Bu/t9H7R3Xv2hbd622+av77TJ6au2NF+xEy+/blvvFP+2246uHhQGKTYRMFl2jVxCPTVJS+zkI5amXkQggzolmG71qgMwNaN4Z62jVZgqgvFSolp31dwII5gxNKuwZMK0qsmd2kULczGBYGZQPUcBDXnBEzilixZMHkyaQNOxsiTh0q28saImip9l5f1A3MtI0NbpQXtka9XGZ6/YxOR5srgXbZpitjmcv8ut3daIiVFpw/fRRt0amd9q/R8N2yIS5RI33SP71zKQ+QOklG8fUn6oBDrlZnr+3On7MlHWa2FiUAGf5j0DRBBrOSCQJ/pmTFH+/KZaXjGHedJrMBaPm+9fA9LYBSjGo6OzbE+Wdm1BZT440GIuKku7udM62kk5OPkW6RH/2uYvv2Gb21ds6MQZu45Z0t1VsfWdijLiE1N0kZ8W+bua0boUWSTFQvWHSnZtwkerFjZNPeusAef6NfS88xNDsuistXsd/qpeG5+Ycu1vVJ0pKK6WNtaAFtEBg3YBQK3NLdaJeSntQP8tsN4LAFoGYRVxL83NuLCTX2eRkqBqFUCTMFdNMJTfwnXm2CMxaDPtXZqSPcN0q0WuMzfcbC1u1dVjTQ3a1yHWqBxEylyRr1fnCigBWM2qiL7+LvhF5KzZwUP3eqXEn/zbz9mhe+7BbBy0Ldu22txSi508ddE2DvTYnkcetpOvfd261221B578mF0bl8a2ww7cc8DmFgXs8ewROIunD4EdHOTz7P2mA3Kzm0ngJTMyQOw/1ImfZ3mN3853rv2kPI6kazgJ63+NM0Z4w9ll3C9PaB54PmH1ccFDiUVSaDpPxFpDDfgMSPRaLYCopXHOrh39ob0xdsS27dpj2zdvt86+Hmvt6mX/8hWcuFM2Oz9uw6MLdn2hqj1NbKlCt4MW9vGFGRrbu5yRWlUl7ICmIUVHArcUBO4pdOx3LmmDmbnzWLNvogzasZir5ixRZOTm1JuKxbVWaba3WLrQeNN1ClP0hnXKoHTjlcrjy5peAHUC1qRx1LRCmZA8l/ubEIRKj0BzOfHNL/Hz29bfOM4eWgt25OUT1jo/Zdt7yajvJIcKX1dHO/Muk1EaF8JEWd85b0u05Zds7bLmgU0209JtVyaWEEzzMA0tbBBYjWhnzZzThxbQgGa0iMNeLCIw04asSwvEtjD3BDwj07gTPHK4Yj3d1FoSoWzGv6CdveYBvqWpGVuZx7/F8ykYUGleBrRa3fQU6AnIPJLJNSowpgSdGD96jdav6WqBVV6T1TN+K81MxxbNBpw/Qqjn292orSVlUQCVAK/+fplngg51HffJEZl48uM/ZZu2brDj7xy1c+Th7d653fbS2+zcmXfsC5/7xzYydMr23nknEcnnbPDaFZufQfvtJEiCf6yxvRsNGsBPWvmSkn+jE1GkuUiXxqWQt6QQgkll0rxmDawfH9jsGoR9gwm5Nx10w8G6qLfA8Fzc0DQcqIAtz0CLSVnd96p8Tz8qzVHZT5a9TcUyc81ylVRoKwkV08SWzfrV3SHKoCD+V0RKxFydHbXL77xsr//wW0SZFEbvwJ/RZt29PbZh00bbunOnbdqy1bav32S3929iB8w2m1meI9t40UbnrtrE6JJNs/nSVCP7+iJ9G1vR0jp6rYkFasTMaYRpVNArv8qyh+2TREwmlT9fUmBEaFmDy+BWaKdxWCL8ktTKALYaudfQdlczSZ2Wmii8TiKvQRw3aghZgMjPlxjTFyIRe7b9Hc9CmDmTeWp2s3XjO5oaOmcv/PFv29TR79uG1hW7fPGiXT9/0dYBBv3rpZlV6DLRbc3MZxOO+galRQA+y2hZkWiq6zK3Eki9622pa4Odg1iHr847cbWqiWGwMX7IRTfnpFXokSVc2lhTnd+Cn6wJ35o03GYaIVY4b/jaCCYjQm4Kk3JxwbtdSGtsb2vlPSYnz9LCsbNzc9ZCroDAzFMouLbMLTVNVIKr8r+kKQpuC59h4hXHmeQnDXoPobR2e596l0JNgIV4D9kWTotQ/PVPiran9cxr6L9LLpAaphbcEtf0i8aYRL8vPv+CzV4fst7+fnvz1VESdSfsgfc9ZVs2D9j3vvw5+/6zv2/Ns2NaIjt/5gxz0mmbdu61OYrq33rh+9aCJl0h5aWnt9d6+9ahTuES6Oizvk3aWygsjEwosSNQ0L6e8L1ywDTe9/SBrUHXcRd/hV0bd4zfbtoEtqUJWS194js/zucqVfn7gtQkf60vd1w+v/Ljlpl99Rjz8fK5aBlUDNyEs3eaKNfU1UHsd7K2yR9q64BwQZHZkat28spFe/e1V2weX0kLJks70rqvv882bt9q/Vt2kLS3w/avW29tPb1oZTAGYfOphQkbHr9gk8OYHEzlAibOVHNvmJ/0qWriHoTLXOz5U2btxx87QDlC1RFu1qvcWic+iZl0R2h6ME15SRv3Y9xsT9fN4J4ZRCfGTOi+OZ0hE2u6bJrY2jXyCpbnXv7AWLMQXrX3ukr4q6XxphVOGdktgFAr83/u5T8jPeLfWMfMReuyaTv65imrTo1RGkSRdlezdaFNtePrqiAYmvB1ucaFtqttA+V71Q0XuXYzQNjUu9HGGlrtysgsWjPpDZpnXgueusD90aqaFTUkSDA1PcUXc4AQAmlu2k1BlcLMA1YVaKS9uRsTcQEG68M8JH9MPbzQFOX/quALm8UHdBFfkFr4NM0uoC0s2UA/G9NzbHtXJ2ap4pehQcyRZFtlK+nFZQC3i5wouTJqPFrwxA39sIq1u3HeCz9xidBz//28HMnYCMGXjqs5y/M1M1jVc1RtF/Da57nP18ZN62wUzfjl73zXLhx9w/ZSKnVp9y57/ut/aK8++9u2jmDw+s27MRvHeH58mIusRedmGxo8a01XLhOdHLfJ6xfdtbVAkvG2Ox+2xz/+s1bZusMW3S/txA181AReGJE/3uvHADAdkgy6VJfYQJRGzkxnP5kM+h0irvBNFQifuU3jKZjW/6hHpvR9WZvydU+aV3kJnKFv8XwZ3DzDW4zvjlcAjEjJysQYpoEYwqwbR253Z6d3J5D6v4wnWOF1qbhLi8s2jb1/DOkz9e5xAhdoB3LMtleRRutsw8attnHTVluH5raHcpJW/GaNLfM2pf8WWwC1ZRtaovPm9nttGVMI72ZalpBsHgRJ4B87NkfTPEl8TyjMgsBNUj0HviOPeqYndwmZNFM/IhGfdqbyv+P6niSagFMqudovF21jXH8X4egn+SyThru2f0YgmnxyBYJloRXf6Vsxl1ILxBjdaFbL5HD96Ju/Y1df+bptoth6aPiyXTp9xgbQetYBBB1dyVHfQha9HPVEJau+RjyLfEw4/hUZbMB0a+7dYLPNPXZtctEm59G6OK4JLsjJqq5pM5Ey3doBzg5M0UZMwSZ2sZ/Dj9WFUFlSB1XWtwltqgFbZpr++a3klU1OTRFNBPjQpEfRINTRtZtcsK7udjT0DTbF9/NEJjs7Om1ifNxrX0YBNEXqOwDLRgk/AFPmL/+6ZsfGz7G2EXJwWgwhkEVKPSXXaUwJ1BK3xNx71FrpQIqpBx+kfcJSYI27CPRFX0rodVoKuon7h/CRO9sVDV3TSSe8qqFEi4/j8zvvvsMuINDfee1N+4X/8u8RNW62K6dP2dDRV2zH9i3WSunQyOR1G1i3G0BasCqulgsX8WOiebWglp0aumr77ngAIbNk63D292/fRyLwgPsvZSR6tx6N0OEgZknKhvMsy/terxKAfYJjtW1k/UumXMbDWiQyFiIq0OP4JJSDiDUpSQ1YHbSqLVeIJV+wLBgSYN3M3Hmvh6n/PjGkzA31O0eqjg2eIuo15nksUtlbMVNaYBg39xQlcVBJC89ni7yflhkDKPT1oXlRpLuA1L4O8Z69eNnnRWAj5aCnu9f6+9fbdhrY7dy2hZq9Xtu0+V47T5eEcZUMa6eV5J2MhVIJTYA4Rmfh0HcizVgkWtX+wcxPRQ5hEZVnm8N4pIBo/nWdnHwYm58qjUVEHYSrxE7feUWGvwOMMnHkqxP/BRX77Wr/FH6yG+db1O2LVPdV9pf4U/EdsTk3sVvIpL5y4g17+Y9+22zkiPWQ+Hni7eM2O43W1dNt/aRDtJIe0UrrmzZyuprwcymjXuahfFZs/o4iBUDQvbSC0Fjp2GLX5ppsdGLG8At7xM+BG21Ljvlecr9mlZA6zRPiYxklEtkz0AkjSUtqAHgAR66lfvVNJL/Oq2MCDKj++JpHRSHF9AtoUSpUHh8bZ6wzmD8ku7r12uCAqNywTZu3eMrQIqam8gsX0eyWSTMYmp4ECAFKop2zA6RmkJ2/7HsTJh5JDfQioi0gCq0188xqAFvts9RaCqBlUqvigKs7GGgeGkkqlWo5TQBC/rw2VRw4ykV6hN7KvaESdt9d1oWNctQi4BVCM/hSL4nC6UlaEw302af/zmetr7vbXvmzH5DgXrWdu26zqZlu9h94m/lr8dKha8Nj9tDdj9r9T/2Um4wa24vPfw/hTYuh7dtt1/67cPRvCPrRmrnCE66IEMBa1CCtktrEX2vngOXj6ul0bz8rv6qMKF1UvxQ58H5gBWIV1J/AKFTBwqQRAymC6Zm8sVgZsHwKk0YRx9ciWqG41TuTAxTD31J+ZfdY/qzGX2J4riEH7th1G7/4LsYIPhG2HpfPogUGkm/GkyfSM+oOyqAWhy+jPUyQN9Tb02FbNnTYNMxTXcY/s3UL0hxpw2kzOHhVGzcD0ZwevGRnLpyDYYAkNnHY/9TP2LZP7MJ0wfcCEC4KjBi8kiVXkNbR4hgQQkMI6ReErD9ce/QoqohVGiSAQF6eUjxmJ67TA57IF4y/jE/BIVCbUyhCyph8p3KZzazUivdmip05vYTIJWvsDePJpEn6hrcm1i66hcZrtSYWX8X35XUILU9hcAkvUb+CJss2fvWyVeYnqU9sspPnRvi8m7lstoG2BvdHNRMYUV5XA4BSbST5kfWQL0QELvCqYoo3oOGONHQiOKoIkAXAhLQXVAinQ8yWXrTo/r4uW79+vZ2/NGSj1zQOgRP5PwDFyMiEbRhY777bRaKWzQuCcGm6AIiEG8fIPGzlui3KDWMeW8SUgNM8Wt6i+9GgHITg/PyMP3ur2vuoGkDzxvoN4CNSELK1r996GOM4SbgLaHwNatHqkcpkwvverZlh9XFOLq0BWZm2w3cV8x3uBV0JL59ASTlrSk1BmLUp4ZTxnv7Rt20D9Lp5+04bg48XNKeYyE3uU0Rb9URc6C31788JwK63J7oQz3ivMqdPUk7wWVHhZefefdfOHn3Xrp87Rd7XOxRwD9uhh58kaXiD3XHP/Xb5zHEbHb5iO/ZutzffPUMHkRHbunmTXYUG1m/dbOu3b7a5BehSsjcVKGtP7rDkZE2oqD8J1HoWv+lftzQhleC3wqTIQ5em0NEze1wKaZEicW5hOitKdc35YPFZocL6UmYzpCz4Q0LoRrVcmBKAaR2T4A92j5fzYdlk9kSyEnOx6NK25kcGyQE7B3OoPk1hb4XBOTCqSgsJ5HAryQ5xTyO1FWjdRhZ4dWLYc4U2bthgfes67No1TEIkXvvWTQ4ecoMoqiWCn1wgUxvT4uLJl+3sb54m32yddfZvYaG3Wt/GLdYOMzX3riOA1k+EDmYkyiYgU2RG3UmkDS552xfG6T4aSBagHDnxjk2cfgPT9pRNjo9YK4TTs3G7bcBH10YKQVvfFqKl69F+iNq55iWTmB+lfzBG7wGQcuc87155b46cKQs/CQf3ZoUEqWnTMa1hYvi7pH375y6i/PrLgKLyBJVftcgz3fnwB23bzt2udb2/Y8A6F6ft8B/8E1u8cBg/k8xugEsaEfMgrUKakLYD1Nw2kwIx39pvg1NoQ1PoddIUoNhF79esBOUG28x6dFI7eQ1/iyR69KUXiJOE2kIUmXG89fYRe+rJD+Bc3uOCY2lyyubmJ8j/mgekqqwZHcek8fFU8oF2AYgtmEoScvKF+Y6SzJ9Myim0q+lp1hlNb4YeYH4cY5qbaMSP10OyLXOpdJ31/Ta7SJF3msOYMVFuCCMX5p5eUi+NC4HhxC6AzgydaD6bggBABKcQFIDSGLWil177vjXRsWPdHXvtQayBth29+GmrNgIAXx8fRaM0G1tAMMgH2ImG1CStF4BjwrxulrGq/LCJiKBGuixBLFyTOjvTRFrLgD31kz9hCxOjdu7o27YLkByeXLBvf+ebdu9Hd9Kfrd/e+c1/ZMde/rYdOPR+++5XX7Ejr7xoO7BKOim/2nP33d6zrYp+tKQ+YlxfALkEqHn/N7GjfLT+qNwYhVLieQ7L58+ViV+ghEKekTlQgEYdgoiwi3UIAsqS3cFBIOIoqzyTlBPj9mgGqNCs8qumfSWOKb6Ic7IJU1O3i1PjMpnxkmIqA2F08IQtj1+NjRaYqRZttZWylF2Fd+aNhZN6vQQDjU1M2rqtSK/mBd5PucazeccmV48Hh65ZP/Vw/bRzWSHp0k0nTJVlfGUNAN8iBD8L4cxC7LPzZDMPnbXpcyt2VTlE5EFV23H2kwzYQwpA+7rt1rFhBwC3ztrpItpIEKBBGeCMZ/r6oF0lVD1x4ZR1NczZ7Vs2WANO0rdfOWGLF8/axJkXbUitihVV43ptfRutj2zpri17yETnmus2Whtg2YCpTNjUoV/Sdxmp7aVYboboJRNVXJV24ImFq2lgLkAi6JC1sHAuJ21MK5w0C4GZrgJ72RQZ822777FupRkIkMmGb924xxpYi0Y0sGU0Lq1pRQyJdrmg0qAutKUOgAst4/rIfBQHK5vfe4dJ+YoSMPkF22DewYuniBCP0NoGM1NtdACIZTpCjI/P2saNrD67AB05ft5+909fsHVEwt5/3z50mHnbvK7LNpAyMQIoLdFVYWoOTQv/1zSlR5EDCHOhXUuBUm2kSpLkH+sl1WOOSGQjqQES8nPzs5ijaG4IrRZcDN1ojWOz0oiZByJw6HpubroA4FmblCgt+eATmbXZmtvFpz4o3SVGuGHitxQBzWMjZmk7Wix9bezCq8/Z9Nm3rXth1E6/85p9iwLr3+zttH0H9tnBe+61u+5/wO7Ye8C68dcuAFqj0wt2ZXTQJmYJcBBVX5H5Dk0qVUXlU3Kx+dq7FeBc6u6Gzds30iUEkJ/c6HRy7cpVu3DutN1NL7R51mr9xl22bv02e/vlH9jOgw/YU5/8GXvo4cdo8z1kI+PX7Adf+B0bwa88j1XzwIeftg34xMbgjxZ80apZ9T5Keun5JFxXbUi7l68GS6yut2trYFEKGS9pXwKwPKs8WJOrn/Fgvga+cWiadYFVbV3Cr5QI3dvyJrW0bOtnk+9mfoBVY77BrCktt38XgBStsGUmNKDSj50/aisU3laJcikbpBXJL4dvPEgGV6mxmr+KjeAHaWhdpoC4E0k7gireADNstq6B7fjG2kin6LF92w5aL6UuVXKBpHHINFT5RQOAVoXwvd6uX9KbsfCjYIHMkFnGM4vPZIpcmdkzR23k6LINElFrIIrZgMO/uYti4YGNBAy6bJE2LZvoeHDbrn4Wa9HOnzpmx955E3/LrK3v77T1RO/kw5G+Ow8Tzk/gY7r2pl17Ay2OcTZCcc3d/dYJYXVuAtA2bLGu9dtp2b6RFJIua2A+FK1VuYxqXDVGr6Vz/2YAlmsL+T9POExaawa4BHyh+UZgQMml0mJ1jWVlps/D0DjnV5am3THfTKRRaSoyk6s4zufRFBswJZt7Nth4tY1UhmXmSQKPTHpyrpZoOS0p2oh2ENZHJEYuY2bq+hWZPQIFzYTSGQAQT6Dk+AXU44nZZfvhm5izDSOUxJg998pb9uFHbrNf+dmPADp8gG9xA1rLa68fVimGffTDT+GwZz4pytbuRkus6xKBGBQ0N9EVnXQaw0IRuDWutNgMGriE3zS+sA4c/W1EP+eHL1gHa9mCCVfluXW+NG39di7Kc5x5qUzsSdHVjdxUTbJbqSItrWzVduaEXTv8A2ufOmfLl07aD370AukkV90cHr44ZpdOnbfvf+PbvudlP2b4zr177Ha0oLsP3WcH7rjT7sQaaEUIS4hcmVmyqwjssdklm2KelxvJ1yMS3Mx3S8z/gkxr5uP7f/TH9sKzf2Tr9uwjFWKPt8veiM/3tj3b7Otf/ALCYNp68DGfOn7SdgOaI9cv2Fd/518RyLnm9DtIFn8HisDJ179tlZ7Nds/7PmRP//TPC7VUn+H+Uwm/G3bTXg0C6e8fIwoJDAjEsgNa5oY7IsMJ6M7DpLkUWlhJKy7SHcrSuuw8WTWw1U7Mm4y7ALHwk2V0LR0toJW0A4wWZ4dtjAVu8l7oMAFStBUpKaJV5wLHW7+GVNlGmuGRqT8zZVt3r+McwGZmkVyxXttIpnFn1xbUcK7buck6N+zxHJdqVX41wvtSCzi+Sv6RzLcVmVHsxOx1Lpgr1WX8ZQCYfGySaGKs6M+ObwdGuzY6a+dJ57hGtLRt+16iN3dbz4515N5ct9ef+zM7ceQtmxgZCmiGKC8Q5ZLErMIR7fhkFFFVl4R2fu/oIxIm0wD0nF+6ivZ3wa6efN4uyVTFn1PBHOiQ9geY9WzZTRuUHZi5mB0k9VZI1pVZq26oMj19g1eBlBzADlYlCSUmTBJLHzvxuZM5ioDpVeBBCWkNKgbuIAoov4s2epV5J+no0cDOjZiLvTYC8IyDMKKwCmsnbU7gLwCV/07tahbdZwgIOg1GIMVr7KTleI0riZL8zCMoYuNakk1Bvd4+aiPxuSzhS7w602jjgJP83mpMKBB3/YhnvXZ9xP70G8/RbWLJ7r/ndjQuEmrRiNcTab4yOOS+xgZARM+rXdYaJLRApFY+mMMcXQC4e+micfXk6/Ynn/+y9ROx7gEs+lnT/q17rEdChEhcA1qP1DuZ8QRFGWfWwjTP4RNyYaJ11BNzbDvAtTg1bsdffd7mL7xtTVNX7PU3fmRnjhy2TkB8x0by1QDX+SVSQjBlFzEZFwD4OQThW6+8ZC89/5IHJPr7u239ps2278677M77D9HH6yCm3h67B5/VIhrZJGO5zn1GZ7kG4Hx9dJFSojdscnDU3vf0T9h9tBO6xvtj7xyzNmpO1Wvttt07baDyOIrCNZu5+Jp9/bl/j8Z11bb2oWm3sbZDlzDrW+3RDz9je+//iM0htHfu2w+w04NE0Xdf5WhPoICXzFm91Fz1Zs29SgD2NQ6VkjZqo5dHmeidrsGUES7CtXI6q71GOILDhHcRHb8dqMKn4rBSAqu1Q/PSeCJKUgd2SbrffL+5+uuXtbfs7FehtjKxx0YvopWc91rIJoClXSkPaDouBZGacjjLjvLkWdToYXwkbSQvriO8P4PpqAjiOha7BVNsiV7rKwIkMvRxJGj3UuaAXlQ6V6Gx8DQ5MzXJLALMdDxsw2cLgByaBIy7AlF1eAHwMiH7UbtOuHmafKZ9+++xD+y4zQXQyWMn7LvffI2cmnNoA6jaUF4bHRlc3cfJrNC/7jOJ5JyF0KbYH/EiTmytg5IqFcaXP6eD6Jt8OX2Amz5zVq1SdTA8ajOX3raxN5Q/BbAr/41nbMZf17VpJxJ2JybueusgYbSJEiuZoQ0Qt0htIfXQ8lA9hJCMb64dpVcydQRmcj0IwZoAxXYk86WXXrEzx9+2fjSqFvxFM/TsasfPNVttt+ERIo4EHRrkw+MZXB5AF+7Udzhk7lzNEo1FNwulCSgFxk1/1TViUrEQHC8TRBpgjG0R7bRR9ZcEC3rQ/DoxHdUEUWvbiCDTuQ0kLbeos0Vjpz135Iq98tYJ+xtLCApqKodnJuzv/fwn8beR6zd2jTnpoZTmgjdVfPz9D5MlswStzNjEXNUmplgPTNhe6GcTXTXmJ87apaFjdvrVbzmwt5D4LADrRXBsANDWbdlJruEu66QcqhGNWGkQ8qkqliT30zzP28zcUeNug0fftMtvfNeqY4M2cuG4vf3S97j+sG3u77F12sgEgbqIb3W2odcjpNJQl7AIFCFdpuZTYLaI9r6A1nn+1Gk7+e4J+9MvftnXYj2+1D17d9vtaGj3PXC/Hbhtr92/bRdrrvKsim38yBMIvH57+4cv2D//jf+r0/6n/uqv2ANPPML8VgG2D9n3v/xl+8HXftf6u2nuCP3PjxLAWreZXaO6bXxkCcA6aAN777O7P/xpv6fYT2lL8n2FjzYCS57mkV5zagg2e8tuFJ83ezasy9PYxXv7yzZkDcJkpuRWxH6TfIdssLsKn16SaCUbdrV5mA9bq5zlvUCvLk1D2l+2QWvPHD6GlM8/feWczY2N4EAUc0AMmI8tmDObBgA0xPs0FoT8H4tI3zk0pKm5Kdu8ZbP3Np+ZncTntQH/yjY0BZzuSA3XoJKT3RMsXTmRJpLqyGRC+WYHioBqgwnntOgpJT+gwA0mk8v65Mnjdu4SavimO2kZo1yjafvRD5+3d4+8aZOj1/05JP07SayVU1lMp/FXlIgLyC7LKUuOU9XRWAOJek35bqR5jI5P4kca81QKbxEDCKowugPw64LgO7shemlAMMhKA6be7GVbHrvAfos/siEnKPQcZcbjl2rv30xpCJrE5l02sBWGw2dXbcEUZE7UAno+NRKUX821NQEl5/dwr+nhIfven/47O/WDL9tGMkGq5AldAxSwYQHwGS8TqVaoaFDoP62nK3suEtxidK01t1tZRDCoTYvWvgvtePuO7WhqjaQwTMAMqojAx6kMFOV8oXFPzeEHHZu0LiXzAS4rc+oYoR767V7MLSGg9dOxi3JiY85WyTcjTx9wr9jZyzM2NDphd2PKdyxyDAAwi89r5NqkzSy+SVVHxe7YTWoFN928CXDCSX5VvcPQhJGWPn4FeOZgVgUPpofP2KXL79qZF+U1p6FABwGA/o2YY3sBte02sJ3k6c07STNZT4pONyA1bke+/w2bPPU2zQjO2tuvvYSJeNL6AIFtOMjXdVLpQA5aM2kozWg7Dc0Ec9TaBzpbxkLQbhuikUWZwYDYArS9DKh7ITvjmVuYsWH8U9fOUSnxre8Bpi30UxuwDVSl3HbXvfb4X/1VeKPbfvOf/EP74Vc/b3sO3mt/7W/919SuDtsP//jL1onmthWz8vKlS9aLNr84N2pXLpy2ToTFhZNv2hlYY+uBR+yX/u4/sMW2Hhfa69eTmS8cYc6lgUVumzRpBTpcBt16TzW+lrg0+4M/4O2zdvyU2YMHH7fZrRRrCvAkyEpI6AXk7kDkjcRiWD/+Cgdu9BAqAqFJi1oNUkUNXTqvhDs3vL2Z1rYa5ArfVwnQZBZUkT7T58hvo+RD2oDvmIwGJp/E7XsoaWjqwbZftnnAa5yI1Hdee5cM/SZCx1Ti4xjW463ftIlkyw08fqfb6NGHLM9wMqQBBpmf2aQVs3melS7gfiN/2GBOQvwKsUiDbcXn07t+gYW/aF9/9qt28dx57yKqJnxdyjhH02pA7VZWuSoEVNjciBbRwOcCtMZmGvDpQhG+dKEh86lVUUeAzOvz3L+ltARpf2gjfD4yPoXGQ6cBxf45r6LrqbCZ+/R0dcE4OKgBAJVGzU9ds7FzR+wa9xjAD3gJx7yc7e1UJvRu2Or9oAZ2321dMF8FYGrA/yPhoSjhCgB77Pnv2kt//Fu2cv2E9TC2s+euYBaPeqXCus17aX1DJLaVOVI3B9fy5YiX2ank3egQEjmHSVJKK9NnbhKgmfQM2HWuNz6F3xJzxDfyULoCSbPN2CG9RAdVefH+g9ttCF8PLIz/cZR5QCvz3bvD1TCjgAtF3g2Ao8zvdmmkaB/9pEZ09qItA1IySWTq9eJX7OgYsanJefv+q+fs7RMX7MOPHaSlzCV77P4d9qkPvQ+a6cSpvc7TMJTsKtNNc7oC6JAby5Kpjxk9ttDcZ4kyL1w9aefPHrEz2JNV6BNJA5jtto1oZ2dOnrIKOYz0trE333gJAJ6yLfhnB9jIpBcfqcqelPohgdmI+S8hpwRer9OU9q922vzX6gX1qgOVdoaQk+8WoS1QXVqc4j2VBPgem+h3NnT6is00bCIF5X67VNlkz7/wgl08doZ0iL329C/+72zv7YfsD//5r9jF86fsQ7/w12wHtZH9G3faZf6udvXZQw98nADMjJ07/roL2wef+Xm6VNwJ4AMfqJijV9k/QLROzWQn9FZFY3bnBGsvYZg7eXkk8iYgUVOvnjE7cAoEs7v4OZjQq1YRmZLw/TLu2nWgCn9IYFg5oihN3ymxzuFbAF3JCbx6XKu1qbUAbLVZeWOuUtxXfburkyM2d/GEVeTrwvehBm0VRQBxmKvLZAtZv6oT7scndvnkBYp6J6x/925bmJy22Sk0IzSxvnWb3F+m0LnieMIKlaOoR5Qn4sF1EwCCHksLlduuSBNwKeLPq4hO8iGliJ0Ych0AcOXyFbt07jLm7BJlTp0e2eoERGQmqktpc+qM0YjWqLC3HOQeO1T8XkwqrYJBORgJL12KSdMTcKozJt8pp0rmKwTcKjDzHklysMtOkcM7Ui2U1zaJ70M5RXJTb9++zXbv24tGusXWAVhKFThHj6i38MctDF614ctH7ArmgzStDupHm9ftsBaiURu37bSN6wfs3TdesyPPfc160O5G6St1jnC/zKjOnvWeGFlBg1txkzGaBwYpha/S94b0OQsp6m2wnQFDkEqQDKIBLKBJCKwblazkgkEdQ1ZwFRCZZWounT1je3dts5/92P24AAh4sOlHpfqwbaVdz4r3BYt0Ad1XnVrb2pZtbgjzGpBwxzL3UmdiBYQWFORAc5Nvqco8zisC3QnQoT03AmpXYfpLRE7nueAKOXr9lNm4liNTjgilTFyNVzWXSrcQsLXSZKBLzwMTL/fxo5QctEAdM3vmdXv33ZcAOXF2E+kzE5ifG/AP4ZfDDF9k/dWxoUn07OVWMr2jLU3kFAaPihcE+LkHflOr/K/kj2l+JU+5yEp1kigl48Q/2TCzzGYln7B7P/M3rHX7LgIqZo9/7KfssQ88DSBPeXH+5/7Z/9tGSC3q27bPxvGH/dFv/zZRzwdsD8D2qV/6aRu6MkrqkdkeMvFPHnvFtuy8zUavT5NoPA6onbDn/uyrROxHbOf2DaTa3IZWf9Daezai6c0QMd2ARkpakJN00MVpftw2/EwNNQoAe8aeQQd71naOnrY2LkShjedgRDvDlBebE7W8DWtU74XmlRUxVzPiD/dbxPdrAUxtCDe+K5uIax1XbjdSF81M2fR5TEooXRi5ZNODZ7xwIMwxSktUrwiQdeEQrQBMw1OL9g6+gDdPIDkUZr5yzebGr9O8DRWaPKvm1r5Q/bVdvcLMLJ4SGT2/2h9ekS6ysK9SDAyhS6K0IhHbkdjdmGjt3oYlCNAdxW4OxRwpGvcQkZiHH/sQEnDWpidG7Hvf/badv3CeKCE1lYCWbCHtiiNpLeaRE1zanlr9rCA9JUld6+XyuXTKGV3OZq/VWPYe5QouOMi55iw/nSSzACw+VzRVXUqXMTM60VwO3XOnbdy8mWuQWjA1Z0fffhOTAVcDzKvgRpd6ZwG0zagTiuguwQBTg6/b2IVX7PorVXsbphAzbGnD1wEgNmJK79q7C9CSVolzCE1OZtoKJpRHLQUWctRroXyDjdhwTea6AxafZWGpAnEJ0RmiixIU6ofvezzK/CDdxLUMNOoLl67jhG4njeKivXn6tHUjHNbjf1qHKazSn7fefAtXplon4SBH4+oi8jtB8umuzevszJlBrgHAKS+PchltG+bpWQCHtN9OTONFfF+NgFo3zQF6OpsI9qg3P3Or5FeAubmb+6BtrCjrH7BUlHoRx4+0nhWCDEsw6xLm2zIbmCxSQ+nghjtDgqWKWd8BoJJT7xv+znGdTZs6OC9qLhdIqp0j819008V11Y7b2c7b+qR8TQUbJEU1n0QsinaC8HCT3BuujkTwwrVXxtWKQHzil3/B9n/8Z+w6tDIBf8ifLJqvUDnR1LTOvvnlr9jV80P22JN/xR760IcZx4TNMP4+5vKlb/6+/e7lV6lBnbdN63ZhyQyiYQ7ZS1+btv0HP+QBtG99/nO0sjpnG/tb7B32PTiKtjmwaR8+QMC5Z5M9/hOfJmq6xSZRvZqhI2lgt0yjeJYDDtz2DKbjg3WY4ZhVdnbJPJWrRY8tJUvvw7XjDla3mMIBlfxQhUGZgE5RFfFuQjjnpWSH6txVDv08mJv5xcrnRrwgND9vh4vRN4UDfIbM9QY0LS8LxtfQTPviChN9DZ/Eq6dP2ODwNCbVOAOhtTHENYm/TF0cN/btIQt/A74VWnlAkOJ1hbBFjMpL8uxlB3KyuCH+85ev2sUr+NrQwrpR6x+476B1JDNH9ri3K06Z125epro0tSEWg2pLsAGCJ13rt1rbBE5+zAjPd5Izx+dbABhIrEdVS5g+zK9eOmpMk1S56D4Olbew4i44JGgg1JRr5XPgfjKtT0hnBQEEXNqPcRlQamIsVfwjzZim5wHyN4kyTV0ftRUCG2LATsCqB2BdgWlkkio3qgEAkvO5hQBDJ/Pao3Ib6habcJTrmeSbWl6inpBs9VnOWfB0BKVOALAVmVbMYUUaIMaOdilCc5mVA9qD3Rqn2tNEZE5sKe+FWpq7Qcn3rpzIJ+l0pU4VSmBV1v6c7dixwT75qafwIMyQc4RWxfZfw1dH7cLlS66dKSt8/+07PbrXg9P94vlZO37ibTbteMpu37GZvDEJoS7bt6PPtq2Hdtz5SxcKHOHKKRS9LmATzcKsXp3BCNrRmMmtDZcKoJDTJaThasPXBtQKDzx0kjfGGngCs8w5gKzKz8rCFKA0ic9s2n1VK/jaqjxLO76sZYQNLjiqG+apEpliazlSHWTacr1FpaIoJUZzFdqFKw/eUDD7X32O5PaQMIxn0TFLzL/mayu5dE+rFTeNCy9hbi+ydl6qxHUZofdCU4HDY4DWHfffjwWxHm2areyY/672Bvv9f/LP7fiPvm7regF1Uo4GSflR/uTOPTts+PRbdvSVw9a9fgdpHfgtNz3EpsRXfS7UrmiqZdgeePyQbTvwqJ186QUbPXGUdJpJO/jgY7Z3ryzDG18Se2b48O3ZZ+22X/s1O1Lpd7jLLrA1z+JDL0914kro5RMTrzLYFP2Kkjq7VqPD8vGry4dudv/6c2Kx3NnrSxN5SHq28ctnSaOYtDZ12JT5SFsU+b+uk2w6eJEQv5GU11slNwX/CXlZSyRatnXNQoxTXrStzgjzLGI3CabjI6MOvOpY4PsF6plhFt1X4CRrbA7TYRFilsahv+WPiGyqiIhpTAXIu2WUcuncua+kSJlISuRTwEH9rATDejzNONqfsre5gvKPNm7otocfJLsZ0JiZJhETH9DExLTX4k1MQhDU8c3wM+/pGlgJip7KweBAqgRNSSM5ZeQzQhpLu2ucgWAJvXPs+bPXkJy0YYZou9EENqBtdeITUsKp+jutcN6s2ilj7iyjDSzhlJ+6ds1GHSMZr9I8FDSQlkbkrRmQ6wQkepDirnEpR4sebPMCm1mBKW4mtKmVebRXr1BQmoE0K5WvKT2CuUWrck1WPhIPEjF/HqaMZEu9kya2pB+1xEHrm2ezjS7AdGP/Dj5Hiz64j7kZdY2kg4ij9pRswBQbZ93OUIg8jLP+ue9/z4VSM8C2vo/0FMznC2er+IM2+HO3IqQqqAbK9j9412ZrPk+XX7XYwZ+lqDRfcn1WTNOttXRFWDURjFf7VSoncoVn5NndN4YbYwXalBBZRqA0Y3a2ISSWyJtTM0VFy5cpyZL5puBSC33U5gcvcNyE56GBplQo0CJKtIZZuqhoLA59Cb8A9nCMZzDVusR8qVYzIpR37d1pTz/1COU/fXZh6jqCZDPKP1qZTE+mfUmaJQ8E1rGWrbaRPSGlKc5OEZAiPeW5H7xIVPNdfLqqOmm32x/9uLKH7PKFY5jBp6wX328nCkEHm7Ps3HUvPrtGu9J9wrbedYAmiXtIwj2OpUOPNehzAdXra9/6d5QlHbC9d+0knQPhh0vgu6ev2WcP03o1mZGRjfcHSiT7BMln6GGz54lE9nsaRT99fRQrK14S/vkPaRLiRE9iDc0rd0pYDUK1XkfBrNnCzDlFNV0swO/HAbFC85IQUbYyROVlMipJcLWFSNHcCGU39OkW9yqnSN0M0L6q+JWGMIkuX6VFCgvcosx8mNmJsoM6uAYIH99GCxX2KvXRAstXs7AyARhAXBDLAK12mqQFAIwy6fRbQNLRBVEzpj40lVbuU3GHqhz/irJEFDf8OGEa+Q7haDYLaE0NrlWQS0QkbZaoUwdjFaGr+4ckq8BHzyZH6+aN/fboQ4cwKcg+x+ejWsAG7YcIo0ijU1HzLI6TOaTqBNrTDBuRqq3MBGkhM2RiS3OShJ+XfwaA8l2qub8raC4CmBc0rSZUiUVKPdoQu53UdFYYaysP6FQB6Kn9siS+ui749mQKGDjAyr8jkMFMGgUI6W+/KEeyEkDVNw0h0gHjVbSbNo7/DszsRszuKkAi7Yw6BkB0GACVVoF5SnuaFcBNLXdUJSFNzZO4AEK1ZVEvfM/8g9k0es33DL45nSfTR/3tF3DSt6IlapwqdNZ6KAdN+XiiAVHx/fffbXfeub/oTDGBz2mcn0tvHbeRjevssUeizEglSNcpXj5z6pw9/aEddu+Hbvd21zvUXQNcWoTZlZI5ztyjq7EXA3WWCAb1j5Et4PtFqmyGR/AyL5dqyQyW8FWNq6KXXLOR9k0ySZtap/EJURFCukdb6zpK465ZI+2IohxJwB4lbV2Aat922uBMV33dl0mxUbLqirQt3Z1Wz+5OYQolqBoal0jcfcweffBOQMXYVWgK9wXaJqA67xp8SF2VGAkN1WlEggA12fm1Ed/y+JCizH9sT37sJ+36gb125p0XbfPu/fiUG+xjtJ6eGz9vf/b53yKP8bw1Ug2xnhKwwy9+004e/x55duttB7sZ7bzzfvv2Vz9H1cugbd55D617HrenP/1RfKeT9pV/8z/b6a8+Z6cr56370D+0z3wmEKwigv385xWF/JyZfPgH9zqi96PuFyXhsnZcxoUtGaXBgeZuzEhVdZNRn+izMAsLk06fhZD0V2i32Z9Rw8cwJJNGkj4u54YV2BkXrr10f23e4PcNzbAFybtyjbKFK2w/rx2UYH71hmqBUeYpu5lyogEs8OfMeuKp7HwVv0hGKl+oauvICG9EI5JjN0atzCb5CvBFbCYzHsfAFNEaDrFJInqT9BWbHxvz8P5SAy1fLp0jXA7ASe2HAL3GEa0ACAI0UMeRqpon+Z/meS+tTabAJNdobwF8AOAmdYOFkH1TVrSmFYh369Z19vBD92GS9SDh1FgvFSc3xYarDarhI1LZ2aEZJSLIWANgwrwUaE0TlZ0AKCdIcJyenLXh4Um7dOkKoCM/TzjN3fxQ1BlJCY3CdNT+QfWe5cf/0mTVdFCKkEBeoKEmgu7vwZRVOpZMOY+AKiIqySoTl/eLc/hMKPYViIt5ZaJoI41mzE/vSQ8NthKF7elWXzWtqyJlOMCXOY9ndrCG+7VinBWRWW3mQZ7ailpOq36UZ/WSIKLKHbSpnsQckdO8BQAlkAiz40PD39RG91VN/Sye6iXGp24l69b1uUDrbDvgWuQy3uhF5l7PtTAfwDh4CV/p9LJ97dnvQBMz5Oh1kiyL9tFNRLBxkujnJjt9YZJ+Wo1or+3eEEAJxyqF8jKl1BjBOcaFGQEZVREwH5LB8mzq+Zq4d6UBk11aE+uputFGSoDUeqjagGnvEd/wi86jofVRzP2Zn/uUlzONEUkfuUawhYDU8Mg4PlaEIwm8CiwsoF33I4g/+vRH7J67bnM6Ve1sL3M+vjRj7cuTCPSIvEvxjSoE/YhGpMCgF7PWCnj9kEjzBkCpqsRv8hE39ZMec+ZNG5pHaViZsWsX3kX7wu+JeXfn3Q/YNdw0m3bss920nn6NfvuvPv9ndhuA1YzP9/SRFxkfQoVKke/SuXfnbQ/a4w89jge/zQ5sPWSf2aLOOcGRihZHFsUzv8Y/uMn2brC75nBkt8mzAAE4y4poGbCc5MkCyQTu+OUaWETYXJDo4slvliNIeRNWt8UFNEn7KOOQNzXzK5SxKf9dA636oEB8rk4ISq5VhEsRpQqSfHLoPP2/hmEGfEksvvJjmtr6MHsoJ+J4LYLU9xUkY/R3V2kRBIQppxY8s/xuZeUacWg7YeN81lwoIXZ85LoNEVFbRIUeG8dcw2zTxlx7NnfSzjgaJcpJOQ14+kaqGqY0KVfb+QxJpvC2fBpCAGk48lZW8QetwzQcxq9yZVwAF+YIHmdPhN2ze6s9ROZ0P61jJqjOrcgxS63fIBKwDdGvMhJ1LtWmFBUksTL1fX6UsOlmtPpV4TeDSLdAcDJHBP4XLg7alUtEQn1XKRcjjFlajjJ81fFAmeZKU1UnBMYPE3kiKEGR6H6h3hCRyhFRTyS7SnkkKGCKqL0E4KSVScMqQE1Z6Mr25zsB28w4DEGJlQCXW2/AD9WtljhMQQdgtALINaC1RTpLNDiUT22RCuE5NMnFad2fBoms78tEP4cuHvUayc2bt3nekfLfWlqoOZV2Ka7k5Z5F5qAVk25xBVeCBBDjXySdAHUzUjKYjxYESSMpEHOAnrS4hx85SNTtNjQW5QuSlnJtjEz9UWr9pm10Qx+KAImpnD+FWb+ebPTcOCC5Pt3MjsWJXb9VwK+eZGorFL5O744TpVEGDXt1g8Bba6ZzUpttaWzOVNo9SQETwBQtcGs/Qah1gN1tm1yTmifHUGOZJiduDDBXZ4097Da0a8dWrwVtZg6GLg969Pbuhz9gP/jjb9ggDSO37LmdbhJbHVDklphFk1d6TRsKgeqAlV/5kTt22fYnDjGIBZva+ziJrJ128vx1e+EkdAlND5BIPYVlow10psYvojxfst3s/DEy2uwme8eA1v06puQ+mx7pYleqI4BgN9er2NaPfsqqo6oe2GuHnyUl6rOfKJSjmn14IFDNM/HrIGR1bx5NeDogaV36KxYlqbL1GFQ6IV84gGq1dpV1slX6lZ+fYKr47euV7uimGSAkzNQYpOKKCC8SPj9F47weiKOLYtGWzn221LqeKYYQYCRvyehFtkpwC60iADakmXwg6+jSOU1qgVInFD1pl/9s9pL96Ze/YI/cf6/dc89Bu0Rm0QZC6fJ5aIDyY4iB5ZiVg1LalTpVSLuSduKJhKqb8/Y3STshIoWTw31dQyMzNrlMHtimvf68K2IqwGvfbTvsQe7ZTZRzfJjyKFT9jRvXcwRmKxnhwzj+ZU7JOlIHC3e+QtSKmCl6Gq1fqKPDj9UM0Ter/hLQbm6JuZAG4GZxXiZXlflGfh0HXPGaUk8AMuWgKTFYZpxX+kcxuPwlPn+YngswmtIH5ICTBqh7yDJqlSCUhgbQLSghFe1K6+BNCZM5qjpSDWQjGdztFE8rZXuZsqxF5siTMllFafxt+Mha8DmpAaKKw3G8RZSX0U6j5Z1661U76kCqtAKCNDBhJ+kbKrfqIb9rC62RBvBr9fXSfZcdjbrQtufQTrp6yRXkGaU5L6JiK8oqbW4aBlZOXhsZ70r+7Oqs0MxvqwNKFSBtYl5lts+hJaov19atdODA0d3vhdeT4R8TcTLeivx4cuZ7Aa72s6zaGIXOk/gzFSVXmkQHP20y7ZlPfa/yGgGq5+1hTXj82R3x4ZOVwJpSTeMI2flk5Es4DFH+NM4cPPS+x32f1Fm6SSjnTvOvHZfG+bsFV8ciDqsvfP6P7CoVGv/jP7nLemeu2te+9Hv2MnTSQolZM1rxvffdbx/8wFNob/g8KZZfIDdthETpBaKxl65ftqtDl9mXgPGTG/jUz/9tu3/Hw3bktefonHvVLlNWtBn/2GG0rSnqi1+p9GFS0lWFnMujL56xN9HiOuiq0rl+g+/TOYjp2L9hpz33la/aZTTJOaKZlcokLnvaUVdlQspMz6/jJIKRStF/F4msnge26uUZ59H2wplcksEJvJzrFeeEWZnerzL3aruzBATFKxmP6c+61IgiQlmKZopRSsOLVAH5ooWi8VAyudoHttj2e5+0BvXshgEUop2hZEVJi40qwJa2IJPQn0VjFiEIxfgcFXbb5g1eBDt65qwzhcpOtKHpa69+3+bZ3WiQ7hLnj/3QpW8r2k4v2dBN+IikZQiY8vxIkUnB7JgfSVY9te6nCytfDbqWgaCo1dwSWe34DrwNQ1U5QwtI0j578L676PzZgIl5zYavD9tVerhvXIeJiXrSADL84PV3vZVb/zo6iXJcJ47VToC1Az+PTMAKjKDuDQ187ptTgBH6fPPGASZM65s0aEWCU1eKZQG9zFePvq4QhQX8VI7kHQMi0unlHx6k0HNLHFSIJN1hLZgnk/jaFgj1q35vXpFSnMvLlEUpB0rh/gpApuC+Uj28n5iAjP9Ub6igR+/AZvKBMBHRKlbQstQyWuOpLkSXVmnGSiNw5zZlPCKhZfmXAIgutMSuHoX9STBQXpUuzxFzJIOO0l5p6CxR6OdpRIim3dHZ78/YCpM++OjD9swnaRtDCogXbfOsc9peDQaXAJPWvcBzNSEIWplPFeVLeHaiZbhJz3204zeYgI/nbRsaW7EH7qCCgTQLLzHDPaGcYpGaNCwBk4x2afhN+FoniPouzMhVwXjHhm3mwjsEIZbxd24iELHFS3vkElVO47xoP/mmcz97WTfjdJRt60IVkTmKMXX27JCdW3zH2x1JG9yyrt8293VTVkVgAi1xmef71tf+zAavz9odBw7YycM/srEzx7BAptEsLzngqmnhKL3A3vr+t3E7ELBR9QI3UAKtchQXWPtmqgmmyL2cJ21lx8PPWGNPg23bfhtAD1039tIll5Kk/v32/v0HydGctm9/8Z/BY1Q84Odrwzq658mP2pbb9tMiardXaCg+ceRHr5JgT599NMPD3x3E5fV58Cv5wAoc8DyKU3j777I2xy/BQNob16U3Ex444SaKJxMlAHPed87UtwIaSeQSwmSYcr9YTfMqgCvbm5oOPyY0ucCuuJBUfP/bVZL4nY7y39KY5OeSmi7JtoKUvu2JT9md7/+YE/+V175n11FLq+xe09pJIe81tCLvXqonU8a3TCAIVl0NZCZ7zhEOXgi/icXRmOYAqiPnT6DZnQSsGm2CTgNz7KMut2wfG1JspORICZmaHwGig32aExUc6wF8E4M6oE5RTM8TQhrjtJ3E3BpDg1Pvsqr8LnKcAzqtDGwKh/g1+vr/6KUfknO03h599JHoIMEsKOl04TKENU4TP/nUVN8nY4uxyHTswnySedAKA/QQ4Nu9BTMKTUbpGBqz6iej934EDdw/JakPQElzVN6Zdpt24OJHj+IOZPlyBPDcrYKKMCughNnmKHwfurZg3aQidJE60CPzVBoUOU8rdOOYxQG9iJaygMk1r771ygJHi2lmLZqVXiBtUlErtLBGAg7US3APzBBAq0E+RIGdUkZcw4scKzmXl9FWlU6yjB+nujLpmp1M7aWkSXUx5p71rXbHXbhMeLbh8QUbnaRv1hjrQ53p/j27fZMP72zB91NEdOUblHalKG8IOnUJl59yHhCTad6KcFPgQt1hFXSIfSJVMaF0B1XDyjRULMfTaRR0knYr4nYFLFwLqoK4be86/OOAJGdNY1kMvT1m11nzLsyyhn4FaqAvjU9KanIua6yxnZtaCeEvRAsUBc8gMBR4UhpQLxrb1EzV3jhJ+c9bV6yP9JtduDz6O5pt/87N9A4ze+Lxx+3DH7gPj8WMraOLhtpAX58+CwBhwZAj16Akau7b00uDQnbhVvtvFZb04t869NRT1nngAXvx29+wb/z+b9kXf/tfkMt1h/ck+/Rf+2V74P199oe/9zn71E/+rP3kz33avvaFZ+0afrk2fLk/9Tf/G1u/+3YqHvrY7k45lgsImuP23Le+Y/1dW+2jAJaqKZ449DV77nPaECRepUz8XwPAKAUAIduQ4jUzsra1pGfjM3keUVMQJ5d2OJjklLjQMOKfAJ3VkUV3N6XPMwzFcJIRmLS22nH6TppSXDN2Mol7SlrH+wBNjUIeC5kQC+q2iRnYRpFs64Zd1nqepneYAp0snAjd/V7SNnI4nr+jS6o+xhSAGCuYEy2Yjqp1u3DupJ1+9y3bQFhdu65Mo1nIIdvJ7jZbN21nJ2J2yZEWlcfvGo3+S8gv00lPkgHMTR2BJYyqGkap9TiiG8jMlpR1SyObG0zN3PQIJUdnPNF1FsJ8BJNAu9+oULm9uWqf/OjDnjG9SD7SLJHGMfxy6mM2Qt3ZFB0exnDkjpAHtYKWcJGGfuvIcxvYAFO4bSiHPeYk/rZoPimzifnzXCc0IBhJOVCxD6KzS2iuAjqO9m6v/o03MXKH89lrtF959SImAmkUkJEKjXvZdaibPKkudnNqY6MUeMfaZSYB1LNsOjx47AhzCghoJQWgOKrVELKRDSF8Iwu5CuRLBKQa0VC1dr6pBu2qVfMnk0yJuXIRyByVU1nnKBAzArPMy6/FearCuAtNY92mbZ4s2dRG08neHQgrRD7arBobqnuGMu7lO/RWizxwi/xT/Ba4zsvpr44PaC9VNGXRiHhELZPacLKLhhT5XkFLa1YEHM0LpS6lIIV6oOu4UqA5Zd7nAPaLg6QwEBzp7aOhAIGYxx68i1rU+/D9EYElItysLqYApIIoi9qtKfGOd7DwyGKAujRC9FMESDegQ/QOmtp9x26EF7RNIqxSdsaoIHn5HTqsjs3ZIw8cskZMuyXSjhrxVbXKNGbuaVeHRtnjaSdKfnWCgQcF8gvkqPX2tdtHP/IIvfLW2T/+1/8v/GZEMfuonWVdr518zS5S1fCV5WlM7U22g8TuWTIAzpD0PQeg3v/0z5GjN0bUdJ91rdtix956DQ131t567utEUxtJ6/i0tZMNUbz2fsI+I599ekWylF7a1dZf8oEBX9qphXlox5xhjwop9Q4XIl1ZG1HzGFLXVVhn/FCL4orxb2hn0kQCyOR4DXzLAFcDudDO8rl+FD9Z3Yo6qayExVhTkp4+FXOlR9FW73pbgZC9eScazfQ4zkuiR41E99QKWI1eItIQJqR4ww1T/lC0RbVZLTK1FJ3k0EuXz9v500dZlFkIQX3Q1fwu2tksoClNofG1kkFcQYPIwQwxYPQbl59H0TZJTfmKwl/kgQynXnVgFWXL9yZtUL6l6CSrLeoFtoqELZDz89prz3vk6Bc/+ovsaTng0b8mPLYzOJC//ZXveQR2964tjJ+2Ojj1NwOsXc1ohjCsms5NUcaxzM4xs3BSGwy1TKshz+qXH9BTNdTIT9oV/hzPr5IT3+N8tONWNlZol+EKUMlSmMK+7h7gwWSTwxBz6767HqA0ZJNNjNFNFuf0JP6jq8MLdmGFBE1dh59mmWGYWu8/gLm+TtVRx0gu1bUlkMKkblDXVl8kRRzVhkjpAsyJIs2yoFRRhXnZCIg48MnExPe2AqBp7QV48/hsFtSnTQEUULOFvL6m/vusZcsd7AIOYJLCIC1UZpxSWhS70Evr38w8qKWPzvXkVWW3A+7KY1KQRRn/8o0teb5dbHyswm1VUahiQIEG0ZeSiD2NzeFK7gHNQZQqOSfJ/cBYqeKhD5yCHmZXjwIA2jQW0+zDn/45fHesAmvn7WZIP9EVtF+C9iBwJUILIrpjYuQnE9i0E8Tq7+mjGuGKnXz5qh3Y3os2r9SRZdu7mXpWGmA24nJobcVvSG2ngmGNaJdqrtlBk8wOtDb525z7oM/oBKIOH2zUQdrIBx+9n2DAJiLZQ2yc84rtu+tha7njoA2eegvtiYDU8Ov2+vf+2FoI9R649xHbtPEZG6XS5MCujfbgf/WrpDNdIu0IM334FGY2ffd23QVwUwvKsz306adcWcL95S/BlAzX/KolspY+7Oc9PSl9U9FJtYDhYRth2OUFbGWZEICQ07ZLxMKVHngjPAv1qrhirTQosqXjwHg5qMkarX2Uvslglo5Lx5bBMYOkmzL8CF6zCeqf+X9hXkqtlrkjrUL38pY4yedTf+vw6UnT6Oqm5Q43VP7UqWPv2BLJj+vxx0yMkj2M5G1DSm0i36aC83gW/wtJTe5fExHnuXGyx1GuyF0oOlGn6MwPcEnj8/71EJPn0ykBVGOUNeytXsTHct5QSjLXSNLkQ/bow4/ambMn7N3jx+yJD3yKNWnxbPdzQ0S/pHmtdALWRPIwI3es67TtPSt2nWLxO/btsEv47NQOZmDrNgIQD0f3TWXKJ200SZeg1VghxhwyPgse/0v5dgJc+cIEsjyXWuxo1mXISAsijotm2m4Hb6OvmkqwYGb5dsbppT5OJEwRsVGSIIeJjnnRED6rJXWSUKcOz/6OsivvQKFmiK6+qk0Rkp8cuWnfJYW5QftqbUBTkwarhocAW2OrtKwZGVQuxFgaTJVdnK9AABE3EmuvEuVdvkb0yyOl7KCk0i0lmXJ9NTBUGkUbzK9di1T3GsmfCBvfmJX0C6K5mZaUF6gJkrarFtUKEqjn2Xp8cFtJKWigd7/8T97kUZaBrynAKS3ck3IlQYF0NLzmNsCBVAcJjh7tfQl6Dg9fCxORxNJFoocOV16hoVcoFkkE+7XlxJeQUSI0/7jyscKzV2kPdG1k0pWNyVHMSLa0myFST18S5rgHwaB+dgAWwlvBAW3eK3KuQGMqM3Ot3MFr3rZs6rVPfBDNiyTfieFxFIYW3BoD9iotfgZ6djL/aGC0/Okg7+vRu+5Du37drpw7bF/55/8NBd3sI0Afsd71m73D8QS7eU+Q16YI+ba73mef/OlfwWdWsVe++z3P4Tt4F34t6nGPXztuWz5fl8jKRHkehZxi2pWIXUOUAzZ7zU4fPmz9e/dZM6UtSi1owL9R8QZPoUX51lnOlGn6ykhQel8Gpxp+hQYiaZ+UsRquJTWr0LjcpAmmCb9Y9pOVAwgpSy2UqOLldYOhN7L4MoFgK5L75DPRU7hLSpGzpL1lFNYdtemHpPclWoyMDJ63dT2o3pNX8duQUAixqZ30AP3yKbChRIaxeWKlbh4Apc0eJFGXPVsRSS6nPN+LiKNhnbQzNFsY0VNY3fcWyaieeS/wAhgkLJT9v4HITj8+ghHCzqeJsM5qX0Oij16KwgM04YxtVuKhOoQqaqisdhUAw1DHaNlT6Zjy7cxOv/EiJkoTTtxNth2/Q3SmVaKX6uUCkDyZLfmAvJ5ViaJeDZBWRc/h5k8IDe2E1awcPM6aFxCTRf/Gu1fthbfZA5IcqHakey9a7R3bN9lALzl2RD4P7CbXytPQSckgjeTcMTFdRAvluFBpjGsmkvq6t9c/qg4Rs7lxo7341iUHig5l+KNBKLmiGV9bKyZjg0Ctuc8/U/+1phZFWNFUiAQOsPXX+574IBUCmygjw08mn6XqSpn4WaKAE/g11QVkZWXMhZ92mJZprWJzras0m24qCtRWWtqngEyamfxf/exeJdrRenUQedze14jpij9nbMgG2Tm8nxY5UvEbZNrqeZzuwv0ioanuGRrvgsC5iaRYggvKcWsm4rKC77CRbH2HLPmEtQbODaEISBMIXlrxbd9mp7E6cLZLeOueE7Qgf/uHL9qefbusByf+iWPv2k994A57A8tiUgnFj+7xNJwVdaiVAgM9qI+cvAZqueOZ+0ooRqnZysa2n/zkU6RLINDVWQRwbKEh5Yc/9V/Y9Isv2kVaW88PXoRee3zuB6+8y/yQg8Z45nBtzHK9metXbbDltN1x7wM2xPtL7HBE2awNnriEBooPkPevkiNWISl8K6VEe7c+YYcPf86Of430imrYkaVi7n9qSrE4dNenfFei0698DoSmUnz/blRNQsuaHLWfVCqAuhoE+zs4aPJzlXvCGWfUlJng2oiO1uTKlMrbgCVXVqG5xVKmV0ah/IGAqYCl+MOXvUBEgaE+C0mUs/y98JsJl8RUSkMrBO9RxtSX3C/kUl7ElJhTWhGrpkTIS+R6nXznsPXSVrdpkWRVNtMQoXQLvKiN66QDwdiUSnC4h8A4vEPes1zmi5w/avxQxQxSKYakt9vm+HyalbZQgLXnjzvU6qeWRxfP2Iw/YJw8mZd++AO74/Y73OGuTPmqazYBJPLqamOLZlQOQY1ATBu3ejInHTigMPKgGvA/4XRuJxGXz7XNlvLvvMjXhZOAqpbQEgIm8qCiML+2ShGFDEgLoJH5orQA/S0tVj4YGgDOkzdHVcBl/B5kD1nH9WU7dvKS79HYR+FwF0mmT96/2zqZjGblOEnC+9ZqTjUBqAqyKN8pbG4Fbr1R4xiEPkiHA8+E0bHUcCofb4lNRBpWxu227WwmsW09mgVaHtfYt38/0dy7vQ/YJP6b3Tu323nKh6S1zKMVtuCrUpqFstG9rxpah6oaFG2cUQ4dcyj6nYYJPcmXOdB1ZVb7PPNb3SBUHN6B73Q7FRNTCMw5opZaduGpWwuecC0zWfMuYhbVyBc6j/kEmLHenUTm5hSYkICCficBioHurUGvXjnSZhNpVyV96JpxIKKbzLMkKqtxpmhOQrANcBy5yKYfrXM0R6RQeuiUJ3D3Mf9DBIfk+Nd1tMuWpxEBnNJI+2mbftuenbHJCdZGG2C3C6d/P+3Mp5knRbWlxU8D6Ntuv89+5YM/ZW9+40/tt/6H/9o2k6iq1Jejb9M9lvI90cMjn/g5yKzPXvvenwKWI96zbsve+wH3uwG1K3Z15Kwdfv151uaQHbj9CcBrr91FFPLfko1/4NO/Zoc+q1SKAO4CwJ79J8/SruK0HdJu0v0PYkNWbe9tD+H87Lezr79q21noaRZHk99MTsiykvs8Yzv5tEIMJGmQiLwAnRr0hGsh/i4zSmBTAJ1jikAvmRABVfESAxUmKe/dSEyaWYBWXD+DmfekQqIpUU9N/rTMalLoG47qYuk+3mzQT9aPiK/dLl44Y0cOv4xEnyWJko1Ur6PGc54k7sCGXuskxaKlnT5h7MwigFES4RIOcu8LJp1K41d0D6f1sZOnvaxG4XU5V9to3jdD6F8lTL7Bp3QoPaSKxFPKimsjKXNYhKT6vQVywjopLibfMHrhK3NeBbZiDPlUPBWfnDRpIYpsJYBR8U8jGb5NyqBWBItqgiqtU9TEUDlV6t4gn0yDtmHzgUQu3JLPqa6LTuQ2XABj6N7pxdtltJsl3TPNo0OhtCVcDxKAYlaKtJgndX6VBoVpRnOiMXYbWqESYP9+CtNVP8h4fc10D0WA1RNM86l7+3IxUzzvQOeyPfMwm6miq81oQw6CE2MTc/QEI+qGo36CtRikPvHshUu2h80oVP70EE7q22/bSeCAvTrJSFcvflVptDC3UVcZtOXgIF+YcvkAowW1vWFd1cs9i2yBW6YfT9z1njRhEcjU0m9tgLuCoFEqjrLnVSEwQ4DFBY6iGl7CEG2v3Y2Phi5zrkpktldtz9EWW9sb7d4HHvEWR+20IFqSKScHD9MhjdD9l/4jl0MoDUJJaWAK5mhz2Q78Zu2to54g/eB991ENQL87wHaWuRqdYHMVFJNpSte8WF7rzfhUCuYJ7MzPPpKnP/bh93k+o4SLotYtWkfl+CGYFnVzmbMA2STXO3r6vD3/zT923+TRU9Q34tRv4/sFwHkXbounfvHvINB7bNO2rUQr/6X10dr80PuesrsfedJefO579sZzz5LQutfe/8TH7PT5UcNbYAefftr+748/aN1L/TaJBZn9+AnAohZyL1FIo53O6JwS/B4CyCp2+uUvE2lYsovTVwinDts2WsJuYFt3XzBxTZYeydceOBSS2d+6dlOj9UwkCWbqGSEBm86Jnb/lMwv/S41dkukZMBWamE+87hPHhgaWzlJIHvHTRoRokq+V6VwlIiJAUDmFM2S6RthwAk5pbVRWHT+KbX/JNnbhryFvSGFzZRJv3MTefwNoMESuetbvsitj57wfPjqRh/p1rsbmZEky0PJyq/3whTdRoy+jNSiVodV+4pmn8ad1Q78wUmEih9fONyJJcxafqDEfviElP3qBLvk/mCjyy8jJHwCOD0qMpoJn5TQksFHxrcyqFgCLQhPXtuQTUdKtp0jI56SCae+aIRSsrZXDlTuYS/ObBuaarYCGa+RsfzneXQtyLNB+i2im6sagrq4eKIg20SuySeTTAkjUNEDr18w8qXA+9rFECOAzcq2P++jc2AUyrZXGztr94Id/4j7C9QBEO3lGd+wgikiislrstLVt57oHvetoHxrNwf0b2XC423tszZNoKXpQ991xthsTHWiDXaVhzOIeUC+2Jlr9NPqu2+SuATAqb9KzTZNk2o2GpiRnlX7JPyrnfTtCSUCkovrmpImp3vQi+0OeOX0OIKKMxrdAI41FFQzax1HmqdwvAPq8fHes4QaqBdraSXvQTkeMZZno8q7bD3p+2SzjvHjlvK3v7Xf+ikYnSWkICAwAYj5lzkoYSKvSFmbDlBPNUqXwt/7Wf8nzkZBLTt7u/XttF7tcKefxLN1dVYiuMqtptXjmvvLFqpRrEZ/pAilEAjMlYLfiWpmlcYDmZPeBO2nBTjLr1SsEBtDy2IX9G7/1r8mPfJXgQbNt3bLXhhtJA7l+mny+Xrvj4Sfs7Omrds+jm+0TpFZ04APbtWsX+hI5i6RTPPrRj9oOdtQaZyejpcqcHXzsdtpt49Ya5QFRpla/SmkU8vADbfTDt7kj3o5iaRSfCY63rg0P0uSf7x94v7Vt2+/Z066ruNmVzEO33CJOGVI/AZjbkQE/MekBbiHla7CUo5LFAHV6CPw4t/RFUrISgCVtzvXqfJDursWMDyqpK4DAR9EvtOpCUxQ/ep2h3y6DrsfkPGkVbdmm2VRjhaxrde/sZZJ7Aa9O/EfNbezFSKfWFjpzzkPsci5HXCkATKaP51IBbVtuf8waNymSi5P9ygnq+WKempBKytNSbV7of5HPJo0oCwGRpnwy2hZtQUmuOEAlydWddR6AnkcSttO+Z8fWXvL4qDqgWd2iEiphKPnHFLqfV+RKkl8BGI+4ES3E2KILFpqI2jirgkF2mMzAAA1/iqyUpjX0QTrTpLWXA1w5T9L+vLkjfiZqMpcaVVenH2kZMmEUGSNyS8+oZpJQW9Au6OofyZo41aWfqVVRtJrL7WDSkoY67Qzuy8x6VlqqduL4WzCe2hYTMYfhH33fg5RTddrLL9I8D+nege9kL/3H/t7f/pu0D++wmfErDF6RQpnVkX7QisnYQS+vKxSbt6NZt6uVdCIl9Y5XT7kmhM4cvjE59qWZ+7pprMxTDz5JnaA6S2leHUQG1RzSzTZAqgPNvA3tfQHhr++ntQOTWj2rwwOgrbIzOeNbSCtpAVQ1BxJyHVSOyMJZVHsdbZtHvpnSaFTlIdCWBijQV7uiKqab1su5SVMlH6sShJUtgOY3TsLpNCBz7fI1+5MvUx9MXlY37WzWU2L12o9e8y4h99M+5zoWRpcCSpzokXR1pmVBpgkiqB1Rg4rRGd80vrVxsuSJv9imex9lO7WNLkwXrl23S0fpA0YN8mZyxK4MnbEdu0hV2Yl/7TwbiLD92lYKtl9jR6h3SJR9/4c/aPc+8aRbNOqtJqWlnS6zs9TufvMbX2bf03b7xE//VXALMJJ1W+uvWqBBAjAUsmc/FzHK9tOg4WUUsUkkzQAJbDiON+61PY8+zV6GGwnxyuGrkolQ8ZMSlCBG7BfmWzYxAtcyGmUBX4sw1oApAC0YLI3PTyuZKo5kIZVzN4rCmPEL1YAyUbznMa2IgxXadx8KACYtRWF4rbYWqjhPY409E1twOt9x532YjaQgLIyxcSk5ZNVx69GuP33bMKO3IlUp48EUmqNBU1QBABryJ8nxHjPhBeIqc2ljDjvbkXBykqMJteMf8QCDTD5pGYJ+L9iWA1xnC/jDl675a0HCU5tr5y6P2B0kTLaxyYYkoYIA2tZ+Ba3iQ/dt9Wxp7XA9vUTKBPF4ZeNPYJKs71WRNGVK7LgzdB3ThK4bXnKFLaIuGDILAvDzigiM5NiOLq9hLuk7gUtE6uT6UCcDTa93g5CwYl6lZQmUOykGXiZqpGL3Kj6oaWLh3dObbQlgufTqi77TkwrPtfnEwoM0smPj2Ng1nJnzFJPQ8L27rgSNd5cNAFVkVjpRi4r4qbFb9ixrCRBAgj0IL5O8PKeeWpTDVJf+OqASEcRm1Y4y5WpQ2dfTTcvn9Wgds+y6I3CgOF+tiKaG8PnsoaHjXQRMRgAAWtrgOp0nK13+IY1DVQCyApV2ptIhNR7UWFUQ7m28tYYwv3Kl+ohmS3hobtXVV2kacojPqUf+/BR+IPxsVAcskbzqScXSwBmnfmv38la1imZOtA8CcdHIbVPCtQaAtqeov+ZKgtKdqgIZfFOL5Hq1Mccqiv/QBx/3jWFGRynoBoyHx8btCjtmX+Fv0aHyxRZoPfXog/dEFoE63OInbFEknPvMkXfYhZBUkbUEo1JsLl28Ys9+72W6SXTaZrTGNgSpNhlWS/YpBKmSt9tx4u+lTb32Am1k3sZRip56/332/De+bn/4//nvWcpFGiNstx37D9BpdjtL2E5Q4DrJvPjesVSuHTtsU5ePEUzcSrufLbZEpLKU81XulRMxyEP8SK3v79+Jk3OJ5LNuJOU1u3KSBM59H/HwqjtTHe1VnBz2d4YohxDXwOJVAE1h3qUv1vyVncT5y3ThVcfWrpm1r7Uulr5zxgtgU9fURZlUSshTAqb8R4k5AysV2RFtKBOcBFV26NH+jLP0hK9egjnYCKKfTQ7mmjbb4XcuQeAwncLaSDtPE1BwwE1Z3VPXi23aROyKSsl8kH6mOq9uiNroJJBNtNoTyIfiKdYJWJVuEZqHooot3E/byO9n+3bdS8zv+wSi3VTHadKns5QpzWe9AGcTEdBOwvIbH93kPqm2Rz5gw7v2ocnRxRNTSV091QbbQzF5LeUo95rGJBJ8UmQaCpDlJwNuYcINGzfgZL2LLPZJQFI7Vmv3GwCIVI5NJK1+5COPEj7fRdh+1AaJSJ06TuRzPeVF1N4tT57Hua8aR+0eDr/QS6yKcBAzeYaYNDlPN1HNnrzfavsS6+hjFWmIqQG8FpzT2nG7GeZVvzEVtXeRMNnG83SQBqHt1RobuTYTJvCQs13R2+ee/7bdjU+mf9MB9x8pJ02bvZyiySV1yvywrszjjm0IMe8Yu4jDGatEXV493ULrS/NKet/7npyAlycAMyYVSs+hwSwoyVXiyWkjnP1Kv/G+ZPiR1ILJa2K9BjS7AjAh6UenTTmm4MFxdd1lLnz3aq6mhOMmzM4WwE+F263ua5VQB8+84S4pN9x3mDrDXtwF8wCsusoqsNRP0vU22gJR6u1jktmsHLZJkpxVclals6rSN6JnvjbZCG3P3S1EkcP/qe3kFCBqsLfeeNkF9y98/En36emzVurT+jdvscsLk/aDr3/Z+o6exFLB56t0GayfL5EQ/vjTH6QMro+NSY7ZKL7g6etKeCbggQDpWbfBbmdLwVe/+V16hB1m27Zu23rwQetnzOcnD9s//OxnSZrIpUR6amqLzL7mCDZK1mvbFhxnRKnautVIjPe9JEauuy2y75vR49T8zh08cjJnLays/dQDSs0UuhV43fq78jVWA9jNzgznphhCgT8xQvhN/ZXS4aO0J8FtMmuldlda+pzwxsbYgAI/mACnIjW3exOMOIifALWf3VU8QidGQkomYzoAvIabLn3lEFZJh/aLDAd/6H0BYJJ4woioN1QxsW+eItDXHMupCqENIM0+8uQTnoXeRqO9fvrpq8+T2pR0UW2gEhpvTgfhrahPPBIRtx2JpfhBFIUDsO+9+x5bufNu32pLG+yO47PoG+jzZ4iunT58v392B0S/KX2WfgvotD0dJvWurf22g9ZBCmAoCHD56pR9+8W37BIbO7Rt6EGq0sn09vX2+L3ssPPTT/teAoNsIffUhz7srXxGrl5jy7ErtEzZDbNRFUCm+Qp5P1V8MGIc5VIpzSWVkqd5lbBQ0ETBBTE0mpV3dEDg0ga8mzop1Ws2kFSrZ5gBXK2BagwVP2uvSO8KAnAC4vpxl5x37ZAJKxOOfnG0zv6d3/qf8WlN2d59twGErYD1Psb9SdcsxGhSnlW8vIWebB944n2+MYYaSCq9QmkCk5QgyWeULYMw4ZVaE/l/7tVL1opowasc5FPU5ipUHkgbW1FyrFowyRxXUwA1ylSxOM7zZcxLpWO4oBR4MUtKapXprlQHPdsCQLiEdq4e9t7/BNqY5zNFseUHbSFY0U1lSRsteLTvpqKd8nlL6xcdaU0jMBG5jbpXM7ShMi5paqOsXXcfgIoySE0COLHOHnzqJ+kFdqd9/Xf/hV0+8wY7XP2Qna0qdtfDH8RZ/1PsDjXuAmIWy+C22zrsAm13Joiw72If1svnD9vs+ACF4kQn8ccjr1Gmttqnnvi0vXP5tJ3/ktnP/7zwSn77eObk0qcbBaUV/fTDb2MBTo+QFbuz2W675xmrbLmfrqQdnsfhUUQ9iJs9iaid8TMI1Ajdid7Nxx/vVTQpfI/z1tpHMt+hFjxIgKov1G6XRVcIXLnkM7OElz1qpExuEXMy3fzZ5GPBF0HEaYFo5RhO025UYne8korQTnX8tsUOL/oV5QdQBXRF9FHXiihkNg/l7/AeDz4VShLUeQBGKmHSPXWsHNXuT1Jto/q8y8/kM44W5xvjEs0hp6YLDWMj+/Npj8bo3SWzkXv67t4QMd7UhvY+P1tNEKQVCMSUBDonM8VLbNASYA7PM+M5vMWx8nx87NHbK01HAC3jFRjEouspROBolphBCzi6RRPK11okZWAnwDUxcc1e/9qfcA9SClROIz8PyaOtisLihFbvqM34Evfu3GkPi2G1ExLm1cH9W+wKm4bMMZ4Zrq+2Qz4iRZDlBZDA8L5YYSrNaAd1pU3gJ1rgnI2bySpXcbyURrkP+FammtJixIThfCd2icDpUiNFzCvNs0wjHT+Fmah7yNelovzz7BKliGUzfr3p6ev2/sefcke3KhUUZTR2+j5z5jQm27DP4/59+wCxaQRKL7lSG1wLUh2pm5W+IgKv6M0m9JLZ6PmQmnuFa1JXDn3nW4i6W0G8loI7IEWFRZX87UK7nBnTFm+RItIgOlc9KyVGrfjmtNHI+s1bcd7T+USmr/LIoBNpU1NozfP41ZZITm+YUb99fKrcR8EQkZz4oup7NRI7Zn0Eyq0t6z0vUp0oOlQaJbxVa201S9Qzook1olU++sSH7Dib1AzTvFAtoFolaPh9+vWXqTddsA986Bl76XskqLJbdw/+vlGKv5dpstDZtd0ee+Kv2AS+Puugrdddd9rg8SO+m9ETaFxPMLT/J/3ADj1HGoUrXUUaBerYM93CL7PzMg9Hbe+WfqKRi3bqxAnb2UIOSK8+52HpD68mZkv4TmoaR9C1WCmaHbp+fwNq1Qq146uyJuV+DtdGEiC8B/CVgbG8yUcdkAkY5NNSF9WwFT2CF8dLpY8niDbNaUwOF6qvm7Br9LdXaxo1QfSSFbVHRmJt2bLezp5HK8NMkr8m9lsMkzFHMgPMMoCTewWDsnurR/2W2ZfQS4BSolwENcJM9Oxzn0WNXYNO0TuoeQY/iRrt9QEAmnFl33vgUAqckiMFLPJd6N5e7xUQ5FvMQiAOnmSoNyu9glo9/0QZ85HbkthLv/Pa1QArAFqWZQr5c7NmfDLa06+D5MqYXoqkSYLeK18FjKf+6YrayQc3CQOoO+kUNaRzV8/aiXfUMVbdHfrcWm2hZc599+63D7xvj83csdHLVM5cuGrN2zfbnofutGtDg144LaCaIAK2lYTY/81f+6t26cnH3Jx5++2jmCn4YtiEZN+B/XSbUOM+fFcAhBo4CmCVxKyXTHltoKFdonNtn5uZRGr78Bl5uRDOx107dtP147q3YuogX62XeZfzXxqaGjNqpfr4bgjz9wt/+EU2FT5nT33wAySujtD66IA98xM/ibBUX3uZliXt30uk5NJQjzeZBcFL3irIaUgau3Y01/tUteECJZKxV8inCn4DnEWtRG+7EAwdlI8RXbJl6HUGYfD9t8/ZlutKlA7a7COQ0aUUHtJ6uruoIOGuCwSqFtDQuuCLOXXspZmmknq1L4K0MJwddgUhMT8f+W9qL+Q1kPLfIeC3ybzGZFSHjgraci/R46/90W/aC28cQfMb9XpSrT9ShHWaJiJ7xC68/YLdcfBR1uiCHT86SCMEgmI9FGhjou6lE8VFIv4bdh60nTv22ujBpwDEp2zwyKAdGT1iz3xirz235TB5rKF0FKVEz6R+YJf3nqYR/7fwg/XbzkNP2YCc30SttIONDtbGECI49yG5RCyZHQKEFPYO5tV6ZO0mwV0yQ9xXlNGmYPTESG6CxberQa90SjBd9hVlJVDXdbNQXyohVbWNcgwgOZRhjG/Ee3ABIOqyEA0Xa/dy3xPS4jqa11YSIDvYNGMeNd0b+EG86h3eqPwgrqWuA/JNaIOH3m6FwUNrydfzaKyuJ0mrbd0cLGVC6N6R21RL/fBMTJ80D3q4DFBISbpGFCNv376Teyj5VBanau7wN2hrNy9NSYERJ1bxhDbwUEQx5l8bMkirqwKejYoSagMIT9EIkHS/rTpOeGV3zGtI/pTflMSVyp3CfyAzQ0ZQ1P2JGTV2t3oFmayB8pSUpNrf0++dRpvksIexxLMyQVT0PI3faAZg0x6RzXSnUK11M+kXcgwvLeITAWXv2rfdprZg0nPvM6fO2qtvvGUXTh/DAb/JHn3kIbThDnvs/U96++Sdu7ba3b/+971QeQRn8Bzawj6YwhtNy+fjvihpx0pU1iYVauUtXzh+RHVN5Hn1tzRh+anUtLGDTgxNmLQt2gwGzW1mjlwt1roNDbgNgSaQ7CC1QuCpljsCuHay9z1SybU8k1185LPlVO3aqwSY1lGBCwGzCwjXwpUTGLTkGT2uhXlw2LVCEYfgcxG+7KEIWlFrUdd1AGRyijIiNi2RRtW1Zb+1Useosp85gOcIvjtZI4qsCvTV9rwXS2M9LoRe6LyT4m31dWtUjhtpE3JBLEyJroejxxiJtCpsF3+pYWYnlkC7jmd+3CRWiRXJs6de/4GNnBtnz4b15OZdjPpfATa80kZCdweOusELbxLdn7TtbJC8gW3bpgHJM6detJe/+/s0pZy1Ox/9sJ3fvp/dnrrs8KvfZWu+V/GjnrZP/P1fs8/+6q8W2KB8OPu8/GG4wPRSK+n2x3/ZRuhpPUgBc/9OzEft18e8NXnpA8xPt9PgsRxmDwAoK01KKXDp74wQTBWv2rGBObU8ljpEy4f7dW/U5uJ+6VrO7aUTShatgEIlKcrZkQT2FsdOEKHKh+bjBolfw806/m6nt5dKYNTVoFVV/yyOJKIk8CL+hwUYz1uXSNOAgVvoGqrn9fihNCuvbWNRWWyR4iwaiHLECYv5nou+o7eI0ZXBAH6BrBhL/olFn2tdR2dTlgKTNtNqR3V2Lq9RKWVIKcqpFG9pDV5XKT+aCB+wUAG+NFDXL31OwkRs0Aai3j4osZT7mBKTuFYaY/d0Bl/48N1kMzktrQs1ReQ0r21oBupLJme60wVgI9+ZfH/TmC4y37yzhq7ooEqCL8GIzi6idGyC2kwXDv0sU7+owmTNobuExBQAjfR/PVcrz7V35w4YY9rGcPwOXT5D3ac0sxjf4dcIQmHadXDNLvw62tLuDDlOXe34dnmviKE2N1HjRkWCtQ5qIa12NlpjzaOEs7qKKAI5dOWKH9NGMqgANEy+aMY4j5YiB7keayMBDQk+5ZCpJbsHbrQuEjBJ0IsXwlkfbovYJ0HmfGjwbrbxWd73VMfpO09P0i/f80ASQn9AezJ5oYeLQyM2k8rhmr1ThIsQr2PcRSa8PlIb7zmCLFoBaYUql5qSn45C+9PXJnyzalUbqPmvUhrUK6xZ7bnZcWh86h26roYSU1UgTIIT4O4nofrsxJiD6pxSeQAz+W/vYF/Ivp0ddo5gyMoyG4/I7AXUNxBt7CBd5CK7i19kP1FpjHPjlCJBUAqCjF69gFXTYz37SMFgV+9JkmvnmGNvby+rkI6s2nzo5597LpU/ZhMSc/JZsl2f4XuVeuO+N9v5IO2ZLsu7wFSge2VnM5NZwfxI2YoBTPpHoW2PhGhxQgrXICuYMQ6Nz4OU45UUj9jlKP1dg6PakYVW5szmZ/lFPPtYmotrgGKefA+Xu959Upn2zSyMaswiU1qSNtIx3JHqxJQSAfm+O5ccKcGOSV9qUU97dWXtBoyit3zOB5L/WtqFF+oS6Uvqk0tU/4trq22MpKT28avS41ySXT3L1ElWm1aorYrsCtVFRoG0RK670V17aEFDCe1BCawpv0wglLpWuNPHe3aFb0rRYm/rDJErd0j5PG6uhJ84zIS0dg5ISR+LHXSUhR3tXfL8uqbmyxMaQDx7mNTy70gDU2Z3zlDXdwL7vN7axUiVA+HjC9DTmMWfXoNING16hZ5gSaDJqS7Qb6DGMfqSqXnhou3evQUTdaebWL47VEpinkKLu06DR32mNkJTOO4nr48RwWNfyq2b0A7YbV6BErXDQRuRT+h2EkS1R+gI7cH7FJGlzk8bdoiRlaEvf9YonW83A04jpGaoqHtO3UZVZqb8MDUUlKnlTvQV+rQNeY/3ZYIlOk4RPkU8tU2c5lNOfjVWbFKyrnxdHmHVpHryWygFMouYN/npXAFwembgqrXV7MhX6gAIQKpvHObZLJFf5ThqShVt9DIldbUgEVYmp1IgRF8tmHperI422YGGqEL1OfIXBepaX1WKTEGf09zr/CgaHNFpEiIYv4ST6EJ+PHVOkX8OU1JVCtrDkjFKC9QaLxPd3YFWtWf7nbg7euyLpynDo5qgHb/d/ffdacePn/KMfW1YIzqdJYgkQTxNHt0cQZ0+iuK37t9nj931oB28/zFqjJXsv2hHvvlV+9ZX/4197TSi7NChQltSKo+n5T+DCnbq9F7buqGC70ul+xUyZ3eiOsiRF123FPHRZgpyuniAVbkokvgCA5/8TN/1GpFPvde1JbDJwFVoZiH9w5ypf8V1w8TJqJfCBz6ZkVSZQNDfiOWTduaXk89Ava3kvBRYKJQaUi7KVsLhXgCxE5KALHwWSnnQyOU3kOSW81f3VPRGTQIX1A3UWwlznUjaQtWP9AlndznKyUfav1nH09yOML8tbkTbwKelXZm1Y5EUMQGLHLdy8CYgjahfXFPXz77FbI7IhBX6+qYTfo3k41EGoyR80n59+zSNRc+cOip4poRrQnE/10YTfASjxBwWPzGrRcBW19M43L+kJFTfvDcEgJtODpwxz/ALDEXzP4BF8+rpDAmapaXJDJfmI3MsXBB6FtU7znviZ5h+Qh/dU3ln0e1WbYrEqO044vtpsLeZaKAGqDZHoletuzLSdV1tGCtNTt4ENSZU942z5y7a28d+ZPvvuIsoM7s78X03ptSRt6/SFHLUPvQRNhx++AFf51G6TIT1prwoNB9SQ1q5vnxooiMFA9SRQuA2gt9MGfUqE5OG9uZbR505Nm7c5K2cvJZYCcByAjhthzYmISqz2wMKGn/Shn2XdQkqzTTvvTWT+82SNucSWHMcwsWLvEW7arEtAc+YWwj7aT+ASQISCyRBaxzaVGaGZou6lhopqpNtK58380zP/+AF+7mf/kl76vGH7V/80/+HzeNwj/1e5auOml7NaYt2NcehPys3gsbJDSeuD6Is9NgjD99rX/0Cpi7m4RBtnP70q190npWJLKHtHXlBoIcevNfOnDuLVthhfeva7ORbz9nmfQfs0cfutTnY9Zj8X6hVT//Nv0lDw0M0NPyc10LqVTMh/6n+PE0zCtL227CFkRpLgj+1FFb+p9eHyDwQk0S9mmg6A0EmfqFrASg+3AJ3nAFz0mhAS+IU90P5owWTpleRYOr6XHwe/i2tSu0oac/hmxHDJZXM1bIUsfICdCS4gAwpkRMkfTwQjTvUXTOJc6NIGQBv63K/yjoylucFfnwmglRhrjY7FYxfuEhHfHxgIrwglvAb6T9PrJTkoyvoRtVZLNGOZ0CmUx/O7EFP7JNDUYThBp1MTjXiEyGoUZ2Dc0TPcv2hwuDq/qlEQk8X06qkomMHA5lqAinl/cBAcW5EPSXZ3TyR/1K3c4AU8rnRFyajI4MUgphjT2HwuY4Quq+BGIQvpal0i/DR8BTpk1YafcsUxicymY8VqCXfqDQAAYLvAK6xKYctMYbODxgNh7t8i8v4Sxz0/BtF73xaE1DGXpdiQvkYs19LwxWIilYF/Iq2eWRSviWF/xV5ZS5aSAbesEnaHMm+mFRyROte1+mt5ukdF7/mnS80vC612lE0buE1233bXp/LZgBCO0ddB8w+9NSH7JM/8YyP6/LFy2TuqySJ9AQ05wsXLtgVNgm++55DdvfBO71lTaPaJ0n4OyBpzaPyQuurdV1R9xftxi5zNTG7tPV5oskCuyaZ4Myprq9k0EiChjeVyCoa5OcaQDoLrXppLfR/6vgJu49ayO1s0DGNGSkTTUGWceomtUuVfMUtCOqLbPDyzW/9mY3TznoLXSe01uOkPmTBMovWJjBUDqK66F67PmdTczttE2aiCro78LF+4fP/xi2e8AFibhIR9X1JedZxoowaUycuGgHrsRPvcH+0b/hhHp/bFgIpy+OD9nuf+xJdXp+hmHuLPfHpz1Dw3WaH9lLmyFp5FJK5rpUS4cRnXVDpRiNtv1n/qEDTZYFLP0+Gy3JaNnsoQPGJwMPNxJAqkVfkmBKg5NKkpGUVICQHQVzDjwxuCdOu9LfjUX755eJ7+Up8X8jgu7hOvqc0LHd8qk+9GJ/FBohV2B25TcpAl/aYTEddR8zCV33Y3Zux2U+eOuESbZL+3d1kis+qjo6FUUmRokvqGSWTzh2/CTv92bXJA8wvidyLzxCjwmsQlVojRu1C1da9tCO2m1mFYznSHGIOfGL9uXy3bS2LnBSaZQco5UEpY15Z8SkaKkYVEHqxsXx0UXSser2cxyXJLxDQKwUgE8g5TLkD3rvp+PwnP5ijc5g5rtFxAQVCpkh8DOaTyUg7HxWYJyEjTcFrWpOGFw580je8Ts9b+YUJ6I+ryYgWLnommZDt7eSxSZtDKCoq6O2M1dKB4+XTUa+rNpXSJLqS383NVvcbBh1offXy9tQcu6ydrgUa0swwobp6KIGRJokpJo322tXrbFn3iGuQ1ymNETjNwtwzOKdnSEeQSS6g0xppU9fz58/bEXYvV06b8s+60MTayGBXGsYbb76D+bNiH/vYRwAmF/vcOzL5lbPmWpT7x6QZMx/yhWnLN4jkhRd+5PTdQ7WAJ9hi2raj6aj0yRtKuvWjBpDBwtHmXXQcWrK4Q/sKaD0k7BYBpwm0r7feeIMNi0/7uXLE79l7G4C2xZs9KhgySuH1l/7wKx41v4M0hpdefc2GmBN1sJ0mStmp9AlAcoHqD5m2XQBQMw0yF0RnAnUJBip12ATB9h+620bV44tn+is/9dPktzXYG2+8Ti3kCQ+uaC607+YonTA6cNar7lJVHapPbWRed97zCWsnCKS0ri3kG6qW6PRxpdtn5ii3lI6PeXEgmmeb2n/4zMSnqcy40ISc3jRZCTa8v5VfOLSlCP67QpNVrSC0BFB+aLpjSHRXRgLo0jHBQwFoxdGZsZy7tYjpPvkcVxz0nxhPBIIZgySXRtHWRYdMZXhrgwgHrmAWT113sJU5o+hSk/XR7VQEr00cZLaIYBV+bydvZeSStC5AiP5g2rhWz+6ZOirJUdM30k10Hana3mnATezQJ+Wn8N5Wolw5ad0USKkP+Uk1B64JueHuzxmJrYpiivnVm15tWxRuJ0IqkxHm8AigjnHTV76pCDr4MxaiKs2vQMWBUFudCQRr5mJMRlzL59DnOuZHLzc5XWsFZPC9zJJuo44f4eQGqJOJ49q5tEB+e+cEAa2iWBJwvG8hIhUJlTG4cF6rzEvdSmPudG+B2QJVECqSVoPJIDTNtzTKCDoI87OpLO1N0l7anhz0vtku8+27+mi95L/U0zuQweTaTCNprW8dedM++YlPsIHtI/bsN+hFxTwKUHZt346Z2m0n6cMWtMBOPWhk+0hy3USjvfGJETSaSdpBD3ldrATHfpoj7N69x9498radvzBoT37gSRzSPZTyXA+yFs+40It1jeQZzHFcDTu2bnetZ5xSH22ft+jdWpdoB7SPVANa1CgazvPoPn5eAq1QFMKvK59h5Pep5rPNAwxnzpwBpK7bVRJ1ZU108Nk+fH2H2KpPW6bt2r3Pe539zE//FJt77ANMGCtzM4PgVu5YGxUNih6LrxR1rHKNdRu2I8wRAJUBp5kNfZiPDz1s7//YJ+3MsbN2+fI5itDPocGqvTWNDNmPYGKEKDEpNYpgSwh1EslUtLerm868O+j9dYg2OiTVV+ZQqEjlYFsn/scq9FKiGnbUNLDEPPkXe/9C81EHp47gPreFjhPajwNIkHZ8ncEj2eQeLXPzIK5aVqIK8HIACRiMltAJsNwUq73c11m8gsHCJ6ShxZflM7Ip6h4uJkmSW2UnnZhyVXKA8g4u7vhWpM6TZYQZwbCSdNLYglFIbCTpUUx7+fJFtLEJCHED3ygtQO2hFS6XU1u9lNRlU5sSpL0DZH8T9HAc0zO64qfnVeKfDE0Bh7QZBQVU4iTTIHw0PmfuF4nry3RQuF8XigiW/P7xnWttmmqPqsa8eEtmnScNyTXOeLlQ0blyCDOW6HMfABUgFasTbWIU6XTZ7p96hNWFDG2plduF+aGxaxll2gbyCaBC4wmzOCKeYqZFwG5eLWVc44zNQsIHpzKgbn9+MZqG4eapdyCVn41LyRxXIboCJrSQdlNUPjYVEhONixq9mB9P80mpC9oezcfgmqlAvQWXgCoT8AXBFNNcX51AX33lsL32+ltk2U9SftXqda9Hjh6zF1983X7p537Snnz8p+3osWMuvAR68v8NAEjao3Nuvj/WQY5pdqyWYOmmbEdjWeCZT9I99yDFzBs3DTgvSYjlNYxoc1g5YmiNaQspMxu2MCekOcjkVJBCm9Cokwl1WIW577JJe0HK1eN1tSmiznzJWlDv+240GznYZUprjv/qL/6SO+GVsX+NRoLS3i4DaL/3O79rv/zX/4b9xE98nLWVQ5+GR9pkGP/mtOhEaTASmJ5OJP9m7CF618G7PMk95le80+bbGY595StordTD4iP+Dht99FGcLUqbYjs2rUEb+WstuGmUUyebcpooy/XR8zZLGs3Zy0O2l158Tz/1GMnj/dZPhxx1ZFWy6udptBqFRGtqYPFFW7s0MOX784fuKlPFnYmuD/gCSHMIO6cmnQtGcFxKkcGSRpWBqA6P3ExKCaXuVC9DXYyn7BvLX2eNIPNmUhb9fL+iJD5jVG8kSVG5oXy3GUeT0M7iFaajzvfNPiQZBYxeykIET2oxklxV+PLLrKOFrhzy6omms8QggcPSNNQJIJypgfGhHUhbkI3v22rp2q5lBVPWni9y7Nwn5rZFmGoyF9oAVM+Yl9QT4SgKBuGqAkYmrnbP9siqIlzhw0+BhEhA1UugkYFf3wusnXHkGNA4/bgQStK4lSnmWoKuL4GioSZ8dI0Wwu7FX6FaOAGJmM8Tkl1okXenXlGe7R85b97Sm/eqvdQA9Z3eK8ve84hIPJ3zaOaEA66ivQtIXq2BGLFanfZNNZamVMisrqf4HlN7Zh+fIq/u4CdsnwIa4ZvUJqxKoSB5VZFQ1kcmHvuc4NOCkTq77TRO5DfeeIdjKwipIfsmrYx3795vr792FJ/QNfvN3/otno8NaumKu7hICx6BKhMyh4+0U/3boRUxvXxKMofUZUJzqGii5qMVU0u+Uo826huNL/m/nHb41LVGAFoa1EsvfIsyJVp/48q4+9577TSAoDm5h/dKE1mcZW8DNxG1Ca7Oj8z+yOBxieMAq2CT5miMBFW1SFeR92/8A/LkSGB98oknSC6esDsBoH5aQSsI0U2epDT666RWKPKtQID4SX3hPM2E9VLakLhUQl7Z+1ewSNh+2/ZROyySUYLz0x/7mF2mldCPvk+HCyXYYvmMDdOSB+Kcpu6y0kIUWcLe95Vosyt0Oq5C622A/hBNFzcB4FePP29fuvZde+rRg0SeH2TH7n777uA71g2QZd5fUwMD68AtBq8kCpkljgzRaTOYLuDEcUm2e9KgPIKkuVOIS8e6ihxmiBeE+Mfh3wnmjqnPL9egnPHCf5YPq3tTh3z5mHTNdIKPzZkFU9yLjCl4JdFQHSUX0BrmFYpSQ0bvSR9gprquvCORZ95DD5JA+l5bci2wSaoWRl1QaTrFU8hRquiGau4UNWKBJUikTSk1Qs/iiBD5TPJBhCM+fFU+Hzl4II3MFRtC40I7FZn7HAa4NCtdAS1DUTQ5a/Uc8h+pLk6b0aobdAN+NuWDNVFOpHVSHZ2Y2MuSHMECmPJsh0YWXQWie6ts2wSounVeUwej8LfEW10hAEkN7uRAV+GyA4b7ZhTgQYukpMTTQ9p474XPwVQqY/FopWuFgZ/L3ipa9w4NSp0mvLOYNr1VSxcxCmCl2VBTPDGknPMeOOCi0iLFqLHXgOrDZYrK/wjjOViRpY4m04rfUd0iPO2B66t9jUBJHRqef/4VGHSFUP+99sBD9/gmxn/y1W/byTPn8YVutMffdx/dX+lGsXLFI6Yyc6UtajaUsqHnUv5Xm9rtMBXSMmki4/47JSIrpcJpgHsueWJ0BE28UqQo44q51sbD0gA7OVbJrtpLc5h+W8OkdGyHefffdYDKBEVXWV/v0BHZAFpArXL4jmUik0LBuEQnrUTTve8cYx+lUuDyhZPUcG5gk5jDdu78GfuZn/slH/s8x7azwYainhqfzFf5eudJtJ0B8VdoDKBsCgEaurC3gN5GAm8rQl2bhCjC2kEO5ejgNXv19cN0tFBqitwsERGWtriZIMLw8IgLAaV4KKIpwdIGrXT2ddijH/6EPXr/E9Si/k925NiLdu3wq5iQ37L+06NWOVCxz3z2H9ofJPq8qQkZnnz5eETnqOcyCxxc9BPZw870/PaOsg5ogv8EXI4tzgkJrQJsvO1MfgWiFfiU+3eJUepxKl8nNLHskymu4078OMMv6QgWwCtNRgtTxWko0JAzXI5ipTq4pqdz+VyS2/8WYKnxHAsubUdAcoWC3aVF9XRH0rrqn/x8MJt2E9J5Sk9wKaj3clwLOARmCYmbpT3JXE2D9iTF9N6fSUNmXBqfQEcEpFd+FoGAknKlakeCqfZrxKlL22a1txEgJPtULO0VE2qXI81IixaO9NBMw38VPicHNT5Xv6mKknzTakVQV6MKTTFWOOUq+cBUYkUhMNFYtZKROazsft9slpO1KawWQ9FbEa0HUhygImygjgyedEmLnwoOan3umqfSJrQHI886T7NHmT06TwGCJSVRa26cQBQFxUTlrQcoxLjuY5MZJdoVAyqgAchRyH727GXbQf//jWSnq0B7hDo9NQ1UntS5M6e8e+knP/kRqh02OtO/+fpRO3rkmB269y5SKe71usZJfECeyMwzqamhGFIvrVcnTJtrdN0vpWeXRsr3/f1sMaZt5DCZmtE23GUgkxaQ8SCDp+5oXSTYomLEo5wCZb5T1FtpGjIj3a+n5FgHqYis+tZ2WmZdxwMomh6lcCwQ/byKk36T54RpjjWfAvNm/HfqhNFPXzCZsgoSqDpCx23bucsFmofkuGYHmps2G5HLQL3UFMTQfMv0u8Y2f2///kUb2LKN3Y422TZaRqnQ/O3XXrPTx86w+zl1sXST9efTurd2URx/J5xyjO6zzCfLpa3/xI/qD9fFOK5eGbV//3tf8OfeueGABwJGSXwdhY8rpzd4BPIz1EZqbm8KYKqTi7hXvHSgawUugN2OdCewPs+MGF8nUHD+q0Uik+FfD0yrtalo5Vn3KkzH4tga6BVAlk3UhHyOGWLW5M/xyBdE10Q/+AgUKH1BSZ7xHK4RpYUPnww97yFQ5a/IrzVBZLa/f5v72lxzcjNXRKL+TsFgnqeTCNMJqkDSPBY54QMQIqk3xhebygaA6eVbgrmPLLQm14o8az5laUuKyzwRQehHEl6mI0erbbFHu9B85CqTNMzJpJ6f5YSu/lmS0smUYQp8o1WkZxO9vRQMCMyNsfqYFYBIoKk5cxLQ2AGO6xCXtDhPueVaKnQOwFErnyqgj/RVO2E5lHNOlxr+efAAAPUOGoTPuaj8J9JkFKTQgzt9KcfNASFmP5uASoiV2iZt1FN3ZKLCDSEkYvNVtTpStvcbpOe/+85x+3TvTuok9+ACkFObXC4izEoB2QaDb6fusZnPxmn8J5DRQ77/sYftwB17KVnqdhNWHS60C7Un1XKe+uJ3UwuZk3oFaNIE9Yoe+XQ3RcPYTU/3j9O7rY/OHGNoP/KBKjNCaQuSUxIyHuzR//I70nNPiaNz2qJPbZxV/C9hyTrPCNAZm29CzG+ZkE0VRf2UgiIXWKRQuAuEa/l4eC86WFqKPv8DFNGfO0N3WcBK2pE6nUgYqQTKtRTxDvwg81f5Yt5phfuPk8hb2dbjfj5Vtqjb672377Wr7Ig7QRnY3FU6nFCR0koO2P/2M3SL+Oo37O133vaIo7TPBx951B566HF75+hR7tdpg+OXfT5vo8vztWHKnDzC3GgXjxOpJFLaSbLrVpKIPbBY7FSrKOTx4G3GeQsNLBhKQXuvaA4SdeZzdlNCn/tvwrxInOYmo8R6ATwJb4Jhk0KWmFUTW9OoMgvHlyFlEx/FB4V2lYGrKP5OZmnCq0J9c8d3HptXzIdj051SWbvQ9x4JDGDRNdynDQdcIyFPbWc6qNAPP4UU9CCQMMjQmNR+V0m60kiTlIk8ruz/C9Mog4JMCT8zEa6blV4uEsDi2pJfK+bGTVzXECN/y3dkFsHz+TKAj9HpTD9Hzp5MWjlQI5qnDJiaaegWqUxSriMfh2IAQEpECV375LrSHGMotTXw6HItGOPPFj4FiK8ZZmBvSkXInDZgbLQaGaVKc9BWa9rNRj7aJS0Ec6ruuK2Am3LFQkPmH9pOq+TH3ULK2VOtKQwyMcFmvETi5ANT33oPRvBgvi9jiix6TpTqXRUQca02fG0CGAHD4cMn7K3DFBbDdL/zb/+5femLv8t2cofswYcOeUeF2Rm0A67XRcmMNAtFOmUW79i50btVyI0grcVFFwMeIa1CQKUAg5I+BQiiqR6ArGwZCDC0+bAET7P2XMRnNzU1TIcGom7qJeOuicj7iiiqJl4+WqUiNBJtvJsUgnXenmfLNloss+/CyAiteuimGpucJEHoSkPQc47mO0nrcsyRWgk12IA3M+yjQ8alpkuenC3WjS4d5NoDTAoW6Hx1b/WIrVr4cA/vIkv6yLyEjUrFRHsAWwfulComrITIbWjhK0ukFXmNMVoaUf5LgyfxHZ533BC99RLokE9v/YaN9itPPEnH1W/YsXdPu8ukW9vQkcKxQH+zOUz8CfrF9VPYra0oF4lutuMH3bp1L9eaI23lUTSwVPcoIZGx5MbfZOSmKKQ4zjuzy0ktZnLmdwxzJnYhnXSrSCSNxEm9wixzXSzQKOyR4lWOUt4whpKGFpvepvuma+t6ib0KhssBgHA8871EMddR+xv5P8ZRV91n4P6oGJuDo6Sig5c2dGiyo++87m102+lCEIAdAOpbS4k6BCTK6IfhFA2T30eanWOu1HlFpJSRqMvrvTtzZeVFcbmYzlNepTIlR77/cnCIOfKooI8xxutquCetKrig/vZN1KbTKA5H7ARFvMs4r9s66RdFkqIic5LOkwQwJFmV8yNJ2AWhCkvkQFUSZDPlM/LlLOOvq6q9tPfVkmcp1i7WR/l0UIBysWK63GelFitT7DEQu1SFCaj3U3y+ee8BNvrtR8pjJsi8RFqriHgJTSb6tEsioFFpX3olwtI7y90RCo54dCsCKXK2qw2StnbSuonB9b3SCjzdAl+6nkMBDdfUpGHy7F2cc/HyJXvnGEzCfoUrdEmYBpg2DLTZxn46i5K/tsKOzWpguIy5PU5NXwVz3BOU5YvE7yPNW2kXc3TAVfTNy2+c+fEHYd4oCKHxCMByArGAS3Oil8au4It2glf/Ns9Fy3mV0mCdPtxQ8/FHuZRodIEAwwoRSzVSdDiiSH2H7dixzf1sYySYRjQlfslfGeJUUxqughBMkc6h971of9ppSWbZxz7+jH3k6ad41j4PDpyiMF5Bpv7+Aa/xbcc017or72wcH5heAjrRna4t5738fm6tax0BLJXrCRAWAXvN6dDgBUdR1UEqcbgV03CS/K5//D/8Q1tHC2pP/mZTGfl3r1674IncbfDRMKC/CE1KdVILpm4yAWapgtDP1oNP2N/99DP23HPdq9vp3AAddR9kyy6xVZRBFjgU0BSZ8JpMTWMtoSH8WsmzIsJPQKcbhMQKQo1XCbH8qsH8cawWu/x97U+/tx9U6H2J6dCQ5Oj1gmCZITAMSYbhMY5x1Zr4ub6T0hJo8Uu2sKJJbllqnI4jQWyNmJW+n6MAEtVGvilNhwg0dvKJnueenCj1I2kN2gXHO0zwv++2rfkS2Hu+WJiuAfwJ7pOzX+aCvpMUnVdrE57nGrsg79i2253nTZgnY8PzdpqNbZs7aCqnshGkXhM9q5SW1cEYxEAr+C/mafWrNABdr43wvhIR10HchADTOoVJmfP1/NkjwhCfJQTTbImZPeVBZg+HqBmedtJ+6/xJq25ttYMPPuGA3YZpWsVZ3qHWxJhordi36uoxTmSshe8meBbiVIyVVAGAWbWKFWnDS802RkqK86mSR6EBB1FpKt5TTUml0kC10QRgzPWlObgfaaHBXn/jJEzr1IkGxEYqn/y03UlTQjmP5e/xPbR5Hvma2KbStS9vD43ZuQi4jbA5rOup2nUdppU2I/NJuYESPzJ/dH8xsYBBgKox6I4STBNoM65lAkqtaGHqOKG6QeWjeUMBWQhF0nLyh7mghuHp++YVDt7MMISi1lpdIUZG8VkR9RMvKaVB9agzMH62QKJiIgBdQkbVBKpxVCLrhfMX3Qe4bdtGr/FVGdZ9hx6ykydOs2vTw85n6iyrWmDdW9duUDoI8yRN35UYgErPKf6R+S/ZrZwzL3rH/PZUawfi4fAXi3YB+VZoch6am6BdjvqO9WNuzhG1rWq7NbkPiDor56+RDrvCGM3pVbpB79y7gc1BDtqrz5+2Zyeftc/SkXVVP7AMIKXfSoFSa2/5Unw6nIaDmd1ETBhQnOJqVkBMMs/8rWsR/s7/zSadnx+Il76tvfcP4mP/vji2dpn8Zel+tZPieEmhmFj1n9EmsB49TKp3Y3JuuwPfndMRwfF8LARAGxErdQqPgUConoMUBcxesgHwKF8rd1jw4+S70vO69FO1aBKR0sg0IjcxAwjceStgS5pa7MIUmqAwznFCoKC5lx8IxhmlO8LYCBuAUr50mYTJzZ/eQpQHc5CGdJdHZu3NMyQdondrxt0c5QJK8ajg1JakU9Stmf7x0vy7Ka69Y2cvzwADCjwVBEDzCt9dWnABsljVQ8+xILkeTs+r9AeBkJ+riJ9ayeDbUNR2mMTT7xy5aC+8y+ambGvfNDtkDewBuIEw/SZKs6TpqMtAaxcO4r4DvvHtetSpM698m70Br/n+TtNoPkuAt0y20Kwj488DMWhYKkoWjWpTiKhUCCElhjlz5qyDfQ9tebppG/Pg/XfZJtpZq2uCNhxeAiS9jQ09jkdoE11hH4GGNnLUYFLtAKT1E0CHRoXbQZauCtQ1Ho8aKkcLBnSnOOsts5dz5PdS0bYE+SK91+QbVQH/2NSIa7GuifNdBFeycBSgKQUmXBmaW5bK2+dIG9Lax3xHzWiL6pHVPFCCwwMyrBHXDBdG0Jen5zjQA26YoRFFbrT7SFjVLt9nzpwDIMLLLW1IPkq5QtrZxeaeuw/Zzt20lCdooZy0GfX6Yh5meK5IN8xuJC0J99Ngtfkw/y0RgNH89ZF7psYDi4xVLgONXYGBCuA8y/cPPP4x30DljZe+T3R/ha4YqtFkHTDLpYmpg2s/aRnKxFdi/UF8Z2xXa1/DfPza15IJye1vakJS5aXd5xJQyHEcXRycEUXjbkeIokM65+RJ78HmvBNLkbWr7FcJhSomN6zJeB//ZNQKzavIANfUFNHL2jG1c8qfpbHp3sHD0W4GFXZek6vdlLUrt2s9IgQdF5pVdTk2q9CJy3wnX5hn0Eur4vuo2ZMJCFsjmTxZVREZPvaCarQ9NxqVoKmyGyempLnxO3YbimxzJ+bUhNAlsfrqYwL6kkhJc4ATYQQQiyjPnj3BbsqHvYPAzh30eqJuTRKtgdbCD9+333ZRACuiky9iUXsjIt3UJUJJlVNTSq5UT6YlG2acozi+92+nTbayVAWi3FTRQ4dRz2+Ie4ZvUIuaomTJPNZjyuzpkf9D7Y65QjOZ1L7PZVXlI/SLwgE7/dZle/t1WgG//g0bOfMSe2yiubARitIUOgjXt6rBHtrRHhjm//bf/p/wJUH4+HObydJXS6EGZfkL1OUfQ4MRk1y4dIW9CXayO9R6urtq/0XMKsBdJp40S+3IdOfBdTawcas7u5WQukIahkhB/j6RnRpLIuBds5GZo2cUE2kjCbXmFpC5BsNcyRRvIMoQtZ7q7aYIM9v0YbrLl6eaR082Fo8w3wJyz58S6Mm9wLjGh0U3Ek7aZEaBCpmLiXc0l3IteBRSY4qgkpuBrrUnc9N9o7q3/KjayzKaYqopZcFGPkNB+4K9cZ5JGuMskcBexqkNRrRTkzTK3CLq8qXLHhASGCu1Zz1F5zKRFcjSPDQhLFQQrzY8Sn/DGePWhdpmq+ecaMY3SYYOo8ZUrZF4BrlHWGs1EZ3SXqwKeqg5QjM7cwHqi2hei9R8LsySkU8UuKNzvQfWVCSujrcVNfiHH0ZBruee+6qdfnU04VHt140A1l9glsNXuO/jFYah0Dd0soxhyZuUvhNCyyzS7/Ab+bnJ5Iy+Fprh0ljS++y/CvMlHOp6Zed6/egdHuNSEfP3c+LSYYLJRFuiZku1j/JlqL2x98b3a8YiJyvW3/heifSV0k4s2m/R5R5bjkl70YJI4qkfk3JS3fEKM2j7dvnAPMonk9GjYHLIi+O0QKjCELXKZeRrUtGxdpWRZiROcv+RY4jruKkQOrQ1n18RCNd1Zyv9nLZs3UOr3bvI4dmuohMfn6SvTLEe2pZsxlGrDPDofIK/AnVcdW5yt2hrNvVVH4M4Fb/pWGbbeTFqcoI3YJ55N1d/ztAQnR18HLW1yMmq6mqg5F75/gSqAmCUXCQ2/cswP+7ausH+/q/8rF2j3u36WUpV0B6HiFpeJPFxDjS9OjhICH3Ui4anaKsS5p8kuExRNB1phvK7MM+VtKGHR+wAgjPnhuzoN1+0EbSJARry9cBs0oi6ANROtIj1G9Dy2L9UUVE5+JWysASIZfkpkPbWMnygSJtEs8xhAaCeScyr52xF4KlsyE0xZaBzf9UEqpeYRwDdCQ6QQVc9ZLkHCSrFANrgOVplCsv0lTRkSvU8HqWWxsVv+VPdWZ4CP9I2o29d+Js8XqxrJAESuWPMkjbcUKqD050sgqipjSi5c40vmKKnw5QOqf2zmhmoa4iqDkZGh32+BJC9pDoIhlpb8V8pnQKB349bYRbAkp9P45XWqXbSEsjy+TWqlEoBB57LtV8xuDYs0/NA4wPMn7ZtuzQ666kZUnQEmuLxdsb79g++Tk6fhDOdRNg4p5Uk2gP3PIKzv8Ne+uYfIQTlbkAwyoJCPI6OCphGvWv0oUOfubkJmfGrDBYaW0AWeor4zH3YaWId0AJLfMoc/rPmJZTIV4oJFbPFu+QgzlPtixTHBuOGgz5TXMm7lY7LF04g5vetfRamD4+ufuEwhnrBV8n4lL/GFcZQvuJ+fmzkbgmclXVP/Nrr7rTBRwtSrp0dpo32LrSfjO3EmFQ5d7XIfTj6PVqYsqsFAAI9T2/FMTxB5KiBjOAOwESbpPpGDdyrFRModkeKXDKp/0ok9EoA+dU8Koi5wnBUaPv+9z0J0VHWQanLK6+/bgf230XzkF6bxdH54pFT9vqpq+6/ccbkIVvoNXLvbVtt0ss5cJJKa0RL6IKAt6yjeJbjxrRXWwqs5JXx1XHECodwitXEPOlfARtfK7tdQQEBuRzW+h3desNnd47tw8dtxLWJLVu2WmUzHVQpvenuo34SkGhnB/EGIltTCJkJnLQDNNG7fEyMHTWOXryMhBaYyjTzrd9EQ/L74U95jcLgP/vWtzwFwIM20lg8AED3CLSN9esAMBjt6Q8/ab/y2V9AY9KuSRGpzPMrYByjK4OibD2Av8BRNY5idAHZAI5t+XvkmNdvMasikKI0RezE8B3N9KaHSZVb5Z0vvO+ZmvuhKan7hkw9FWqr3pL5FDjpGaKOMdGgBzWkyYRfL+Y4RHruKuJuDlkmnugcrg+95AcLfpKGFom93lKH+wqglIslk7mziwYCnD/O80prVApKK/Qtn6fyxcIkVuCKltloVxqH2uxMa08ANRFg/JqTPg0VOp4keilNeQZQOPjYo24tqE54+soFjypuJWF1aOJskULjuX/eN49+ewQQKp0IKTTZDzz5Ufik1d5kB6IjtJhWwGnr1nXei62iTr88wxHywLZqHwrf+7H2umUUsg0VzpuGQkTeTsejUZFMkNvGhAYTRO2En/31BZgkUzIjXIExNUe/n6cJL8CuNEJdxxezDGF+RtwzLVT526ybSQPThqmS4JE2FN0pRCi+yGlbODfrXLLh95JUcLvTbSjXmhQ1WyaHpndjj2tfShsQhMnR2U5f/AZTnyslJOp4GM23i0cdp68Szd7ZkZte8OOT7LRy1oMDD7GJaAvnVZdhbrGTg3WYbuFjTHPpYBumqBb+9OmTcRx3P05V/gGJIzLwBZTLTeStsYHqLKCgYIHDIUR4lfD74HXytcbQIBroxCBpvXDdbt9csY8/uN0ls1uR0g7UvJLnlSYWuUROqQ740WEi5j18YiqdmXWT1aWkHK9iODRCtRRo4sIX6Zr61deOU2rCLk4nX7Qrpw7bE+9/iDbQ99tX/+RZcnw2e2KzGP/j7Mi866kn/Z45IVTpE3LsOpAqYZj7t3jRNf4xzLf//a/+XX7+NonGQ946RpHVId6PUyQ8TrviK3RRGGfe1RJJqRnaIERNCD1VQ85oaHnjenxw+KqGx6O9jLcrgoGkZcmPpHQORdaUDK1k5uvsqylwqyjJlBmTk1tmpPsd0UgafLMPzCTmUdvtiZY80VZuCPnG+FxmoOZSZqPWMm8s48nGKg+SO0KavGso2vgjbSSdj3WXQ9CFd49VZUkSgVqhcEGHL0ybUCuhVUGPeeh2CU1ZWqroV859gZV2CdqE2ShXg3ZX19i0Ue8AqQ+K3HtEm+ecHF1EGLLtGZvcqIzLmwlyzSvDC3btrbPWRQ+0OzbvtWl2AW9E63cA5lqeZS+nv/yCqgzAf+dtuaThQkrf/cafuPN/fmEchxzRcbQxJc3OQltqEavuL3v5mZMTzDd/TB0pePeeiazuL3B2dseM07DGnX9nP0loTVljcusoAC30KB9sHdA58umjuFqYm1ke6fO4QiGhCq0uLpUPTfG60pHhu9FNxVAOYjIBQXh30sv/pe9cgsVLeTVR9Jw1Ic01yYS+PYuAVaU7OIoXkPxMvqRUDzWA3Wgfro1pPALEtINMZjhPPuQmFy5cwfE+yLZhJEniUJe/QIAkM0pBEhGszs3FyJ64mjVQRTOl72H6Xb8+ZNsoJZFkVN2aEi+jokDVA0SAXKWPRFOpyksaL4Xk1QZ2lOJRPAleTuUV2paoDY1PcQCiNGPfIsGjYDEvOZ8sC6eQF2ldEmF2kivl0Kd0EtC9lbbX567IR0J/dlIjrg4RKmcH8zlAcZ4i+ilSE7o6++3U+av2Jpna2uZ+iJ1/pB1+8sNPuXYyB6MrL8xzotC0ctadwNQd6MovQ6M+SXdPMbDSRO48cJfnMm1Cy/OyK55GGpA73rWj9OK4a0HyOwp8lK+mjT12bNlhBw9usx+99radOHPRtTClz1y+cMkef/wx20x/PKVUCKzlF+rFnzaB039czCX3gBiN76Q5jRG1nJW5lDpAuK9VaR/u9xSxC6AkJCKlQjOeu6IEsyvNImlgCYCyNpZbAImwIyFYgRoFbPGnqfBK/CftPnFmtFqinhSNSdFT5VNpT09pl8Psc6oNTRbbSBXxLc5IceA476rC8qrL7AY2/NVzeedeNjsRZ2gHeGlrSn5dAMiU5I0Hy9uan798xWYILG1oe4CoM5zTqhVQG2uZ27E/gBo1aoy+Wzu81rZEh2QAqxufWZXd2adI85FWqF3DZqblV5ULaNaDPbNz7F5kbPbBZ2lDIqfRW5YSiYU9JcMdt4ERcmi7VEbCKtIl8ycTus+iBqd2MdnpnpAmFLXEGY5lNXVLLOoKWkLFMB11s2SR+ndJtfPrlExUB6DatfxU/yd8dO6o1FQqB0f9uHwnGNnA+bzI50rKhZtf3rJZzmg5kQGsJhagubWP61XY/eYNz0L+0Ac/6ISoTPzWjggyaFspb1MtTQqtFbllK+QeTQydkrfK/V4uVX2aZGYyRqn58i0IXj1UlDQfaZZJ21Gb6WVvm6NERxQcnNTafl6SsSL/Fwy6OEUxLFuCVWl3Ihevt5qh+BlY806b897KWL4t18hdy5M/bwVfg2IF6lemqKtHZfM6aN4TyPtKZI3XAxtRdiQtw/cg5BnmlmBmtFHlW3Vw7DKms3xsLdoIhvF77SBM1EPh8CY2fBiflu+GlAAc52pVpHVSRFHmqDRl1d7NzqgUyZ2OfnsBluZdhP6VP/qaff/733NzUcDaTe+sX/3V/8rNyguXLrCl2CbMyHX26EMP2NMfepQ50S5SamCp9spoTmhn3//ON+0TP/EZNISgZ/3nfjPGfRUTeJgysi6c8Hv27IYRcWYTlRMd/OjFV1070XgG8eVtJrfp8fc96mav6gfHqK9s4DpjmJ6Dl9glm7SCEOBy3kdRv3aHd0CS9i+Bym/5n6ThKmonHslRTy2Dm6DyRXkdWETMNS/N3JPZcj5woez8EtUL0uikzQ3gj5KWHdujydwPWlAL5yv0/Y9dmbgvm6GsB7wENpFsjI8PbVcZ/QJ+L0fSFn+MtYnI8RwuFPmLlXs4r3kV/xCUuUqtoxJSm7V3A3O74IqDhJHaKNEYAa1Y+W4KsHR2qZCdXqod6yKQoL1BSXfa0LvBQ4l4FzwPDBXMjvOr/LqlCRkHKpKgHxiL6Jsmt5Giy3n8FspS7iFbWHbVMuF41QK6JuV8mKjfTbywyV12O9YEOElPyxnrTqBK7tSx7p/iPtmWl+knFncQi0LcyPh3b0Z6nvw7a3bhVJ9VtENSUldUSQTMpjB6tNWQKu/6tv8USao+viAAfa4aP2lK3b1dmCYj5NBsd5Vcx+iZ2ok4qX5yiRSFME2QWuQOSf1qUn4M/Z9atFkuOwp5Aqu0PS2og5k0WxdI/iTC7QzQDvJoZp6qoUZ4ckKrnbf3hhIgqKQIoOQ6F0+8htYwZjt23c2IVfE/ZFfPHbG7B9hMtoF0C+85JoNa8yaHu7o7EPHzsLFPq/fjj35uEflyx3FGMIGfvC6S/Eol4T9pCxXXkHg2L4CHBtCM2ikfUr6W/GHL5D9Jliqk7h1SSVc4dvQtHPhnfS4UJfXVRZWVSae+U8pTUrdON2c1GoAQVdKFUTPBGE89QVgo0VM7cGsM8h2qPYz6t08BoCdPnrJLtIhRfpSiih944mFncJXNqP2RUj1EH3OE7mXuCwSV1zWK+SnBohQKJa/+s3/2PzGvF+2/+43/1r77ve94JPFv/52/563A5VcUU0urU6+sUyeOeyeNPXv2cM95GyA7f8fuHWxWwcYgTuCiqegKqwn3MinNu0w9RSZ5Ll8KRRc9dUbgg/bjABepEeGDlGYfupa0JgmHsIAS3/k1IjgQEe8m71Umbc3XDUnotZY878jwWErTYAwIxk4CQDIpBVBKdZHJJ/NymXm6rF2k0IgWFeRSQErNC7TLkNwhqhJQiRgjHBqdsW/+4GVcJ6TDqJe+KEedDhhflN3JzwjtNHV4AuwV6FatpDrx346P0bGCHdG37NxKP7CtLjBOHz9tl09fxgfGfqIHNrj7JL/es5RIVocUlhYYdhriGqJTova+/NHzX7dZmrjdffejdtuhD1gzzd5UsOs7F6mxnyZPxC4JIzNH0pPiWpk8KgOJCU9go88KKPJEDVeFY2ej2DCTaQ8bSI5KrqNWzUpEdKAT44vHS7alHJqhIRL3RfpVCCXPSyKpel9SGO1SZpNfR0QlMJTWpQZ7QlC1PBb3ypTUHooewVskn+ghojbq/4SvgzQGaaZtOHIDl6V5idmUDR5aiqTfBBnI05N0ldw2QOgfP5qEgboF+OPnLeqjTlE+GPeFCAgdtNNcKcPctUZFeNVzPrThCDSg2ZBnNXLuqK3Dya/5un7pqM0ToWtYfBLpOsLuL0p0xLRijAsAR4uUcQGpZ95rDErAlO9MmdPBSO59EtNwfdFBBAKDUwqghThUMiNNUwwtDdeb23GYtuHTnGkt5DNpUc4awCYnbSuMUkW97wKYVHTtHSt4ZiUPUzToz6iI7QoboHjbGABHJrkLAB+fGFGtWLSTDpqVy8PwcfWwg7mKn2W6aCML1Y4KKFsQMA08rzbWUKsfPWM7Jqzmq0IgRGsqLcujjpcveKlQDxvEXjx3yelCSzuFpqHyLfnEJklNmSGjXz4vmcBf/vKX7Dvf+ob98t/4ZTt+8qQ3H/yVz/4X/rwyJVWWpimUdixQjfpWacSxY5aCIE63CgDBS9qwxUv2XJAILSKVRFpYtCiKFu/iTbWJCi07+CoHNeRLGr4+TFSxNyK7mkvmVoApgO7HFTI/z2wSfZefa5hSKa1FF7R9nXY458in+9W/+3fsDM78t15/kQiz6iYpBmeuRxE0qimVBtbImOa49mV8kS+8/IadG5pEAyWFwkFYvKiNgHgc+ZB5bgVhmvDZak+BHoBJAQF9v0GpN5j3o1zn2ij5NNqZsm2J1I9+hI2c+PWvYlOPG76hH5jNZnwjpR9v28S1Qfviv/lHtEhmK6TRM0wUWeEjF+nds8MGOu6Ucugai6SLOxj141qOrGHXzQCDUJUFOHJwug7l/p6kTjtxRn6LFnKUiMa1i++AxvuspWcjxEZkCjASOLhvyjWW0JRCyokswxyL/fWIKmIuaBcZOSnFeNJE3OfgyX7BEE7N0ogcXERA8kc0E+Jdh9SJpEc1kxtn7CdOHKNH090uzb0vOGaYpzu4b0OBj+iwKo6f1XbwKetbDCifhjQJr7F1MzGXG0VNojohuH2raK1AWcCvKJsQSwW8PnGMz5XY8A4pcnbw9tvRQhgza6z5bdu2yRo3bPZI0LtvUE6DuSTtRXtMqQxkZhNEtEKpiqjGI8OS7En78+inwCtXBkiyC9HiGJ8vyRLBncxiAgeL2vlIrVMA+svsaDNPJnxTexOpGlQPUG84Twa+NvWYwLGv1JJl5dxBC9JIQmAoQkdulTbCxVxoa1EjP0Ukw5QWuIUXIwIeajmjvCuvhhCsunIetOSmeqZBAaGbPDAuYEYUQ3XPTqPK+pbjXeavyNbbzmC6iLnlOFckTnluAgcVV6+HuRavIpBwcCub33ts9Sl1g5QLzEJtLtuuHd05V6VrWstJNLIwydVZIsBdcyvty/cKVeshD0xE91yZl5E6EILLzUk9S4ouisbE9OqIkVvoaAIE7FXW3wNhLk31O/mVkz9NWpvqYz0wwdi0O7r8e/pRX7Yxoo1yTagGVCbshROXPGl0/2172HAY85iyNa+HwY+mIIc0X7WYniIa30nidxtAqJ2btGuREoMbieTLWtDf0ThTARupNAHQarBAoQW/ld0f/e2a6c/TXu3AxxjbFra1R8ePUfaQGJQPf7UJqbnNO3yUQUyJ+AK85Xk2t+D3ieNn7fXv/rGdPfyc4XHATu60TqIULSuz9qOv/msa7x+yzXfeb1v33e1bokt7iH0LI2opW1oZ4MtQ75ITpfgmuihEaoV+XJdyrUYSagF19dw7L7Ml+Tdtet8e699yuw1sIlnTTYYl69+0H+bGd+JhF1/zmh9NUSBqtGSje+6QzCLGohY50uBlrkQpR5yUwUygIsbpIP1BHUblpJb0FBX2Idmv4S+IDSTkTMWhr/KSlaji9+RDPYukpfsBGaeSaJHonex5KBGja0rCLy+Na59zl5YyUWUayK+jsaqxm7SeyKtmVlReoflDS1Cou7O73wmtSc5sunNepzTjfjZruO++Rzw50JMtIR6la4joGtEQSdny3DRohb5W7Kjcgw+IOkWX5k7rciirNVJaG7dHwqT1DglJWxZTZHNF2qL6xYtIlfOkSK5U/nm0LWX8P/bgXtt31z78SFds4mO72cdxCJropCPEbvsQPqppnOHzRHdPnj7vcCOtvZW239pM2NOE1V1CGdoIARG1uyLE/c6w0u+ksUZEWF5MaRcqs3Jzy4ViMHHkUQWwu/9JApVnlQ9JZpNSH5owZ9RexgFEXRgQenLIK1lVqTKaCLk4PPKK1tXSQvdY1wjlTiFKDdhtJVVEDR6VNN2/fsBrO7WOPezoffw7z9kg/rTtCPvNG9czZ/iOUv/77A/OOWCiZnX6nSMCq9bg0o7lhJebQrZDtOkJhSBM/UjQjX74OVtT/JADQ5GyoeaLmi8B/KF773EBr4DFAGkWl6FrtZJW00PvmQaoH3nzbe+2MU7g5cWXX3RhXaWutBUpiTHpu7IvI7zHAenrNCucp72TerFVEAKSCS1eB6mIPN1GAHwFEBqwtryJobRAtV6SAsBzdFMxIYC/ThR5BWEm11U3zvuu7gq1q6TX4ASaG8QvdgA/2KEaaIleaQ4W/K8Mi/NylmkD1o3Zw0+iW2/Fvn/sbfviv/tDG2Ar+I4Ku+ywCI3YkpVW6pXOvUCGNdEMeiIpX2nT1tsYXPhPXGIobwdT4fLZo74t+vZ9dxAJEzFG5nd2jvnxPIT8E2qS9/pz37TJ86/b1vX4KoaOkhIwYsMXKBFB5e9nN5mt227D7+TWXu3lGlgksQrY5tVNQBnD+GVUUCzp48qWtAsX6Un7Yhy6vwhhIxXzXZjEQ4OXbYuYyPN2WBhOaEPD6FTTOhVyS4MQSCeGcVR2UJJmIX+heje1I7m3usRcWUblhsG1Se0cIXtPQlQRr6BKTltvFJmMaQf+AFZpssqh2Ue/cvUjl2SXH0fF2ap51Ca8c1TyeyaHiNaJmutpp+aJIduKE7qxGw0gpZOsIHyU6X+VPuWdEIk2eY3tzMK3FVt8hfaVf/Rk4aOJz/zlWoF8ORQLQ+jKlhW+TJP1PXf5tF059hL9zzdBK4Do9juQpg84UGij4QN3/F0ncOw6Elvpc67AlPt7VEIEoxHdEhPIBaBxZ5NIGrKAQ2AvZ/P2HTvcPByBbmcAFwGpFtZTG1SfCEhNoflJf3O7wGlSMypdVIJB+WWhtkjjakS7UeHzyPBVN+f1QGMArdJF1BljmEijJ6Fq6MrQZy4EKKKrdjRQOaFFBwoGiRzUhUFtnEdGJ9hg9xwaXpdtwaekbP4WbVbCfQVcEYiK7iYCxQ7OuXD5LOt3yaOr0QxQ/fmkXVLfqjXljTeKER15lC0sm5yOlH1rctxrl2zl7akP/mk2+tXmtRIMKm3atYsdhfheznbVg3ZQ3vX22++iZU3Yz/zsz9jWHevtCpFiXVe1oqPDo5SMKeO+144ev2Q/euOITXNO4/qNrAHCXV0rfLaT35uRKXIpgaxIcCvWnLbGE435Zrryh6HdqFZ0gLzGRQIJGzbxzCgx8l+PjkoLo610v1QwXiWN6wYf2OnR0+yAuxUI26I9bkl6JE/j2Zfdifwzv/TXbRFV7tib37BFMn+bGcz501ddLZ0EXC69+wJN8VgMFnTD3rswKwQO4Yf6wZ9+0d559Vv2+Ac+xj58e5GWIpyIwoWoFGFhOnKOcpMQDTZ+7l27evZ1W+pHM2D2mtWDaHTI2nsGbF3Pfh6QGjVSBIpi7nQht3C4hhh8Gqe7iq3lWO7CwTuk8TkRh7bmC+53F1iIkStuh0vr8l1sQEclMQ4MUOiLD1AAoQ4D2UzNDlHvLOBKS+TRKCcJgeSEp3rBBbVqYbspOXu98FX3dQkZxnUuzfIopkjR1f7IFdJ0jPEc00S3tNidXf3Wva4PImQThPZ1EHi/O6walA9ERFKEJmezUjNCiihxVppF+OSk+WraW5sham3g6xvZRgNGnwfXXmJi9LlYMWogQyNz7Zn/ZD7KGSstV3VK0mZOnDgH849T+3jW/r/l/XmQped13gm+ue97ZlVl7cgqVGEjAQIkwAVaSFEUKImSZRt0jzvkVsiz9IwnWj0RE9P+w+NuaRwxVi8z7em2Jyw5FGFJbVmEJVorSImSSHEnUdirABRQWXtmZeVyMyv39c7vd853qwogSImeifAfc8lEZd7lu9/3fu973nOe85znfPGta7EoDYHX2XT0Pru7IVVqkJWjpkaSk0iyMAt+eRKQFu5hf+8w+BlnoJQ28tHR2DaKnqubxfnZFefjP/KD5em/9dPhMVy6fDmygffff6o8QuuyJ2gqIaa1RWg7AI7Vw6axSXpenE5xC69QmOCRRx7DEO4H8EeiWSOBd+F1yFrvQX33P/k7f4e2erTy2n+wfPADH4oWe+P7x+EouXHJEaQEBrxt9dZOyNIYmgmYW2aj/2zpmhnkD6It9j76H45Brr21iCT11mLMN8fVDJ9GMNZA5d6qwCFVZPr6TGxi62zogX9ax8r1PIJyrJuopUt2xlLaaI/OSpFdT5sWa6+BqZphFMM2xDMD+TxE6KsosUYEgaHuw3N8/In3hzdpFcHHfuQT5ad/+lN4w31hvPVOOwDrV1bnwbH2c+i28jxSRd8+e6ksILczRMZwH8KNsvWzMsDdx6mlQTa7bHd77gfhqnNROMbjdfJzi81cA2cj3HY2kBZA/GbwMStYeAMXgsIrGyKnVmryKO566Ie/41HjjSwIHn4Usmy5AXB/a/56maeN+zIZlYce+ggp0DfKLJIZyzdvhUu4PjpPsSeuJG3On+ig397he/DIKLfgWmavzpWvfP4z9I27BcntjbIwPVlahxCQA+RzpLPeMO11C5b95rUL5c8/+6tl9fob5calt0gWtJXDKGKCVONSAsxyXjevnserOFSO3DfKZEvQ+U7wn0XoOypbRqaQVL2ULgHpyAC5rlPdQk8pPhyhk0aIVlHsfhs2elB/XckUwWJ2Wz2f9SBFprFy8kSmrIE16MVoeCrXXcDYbO0qTT33JAiycCyaDS8gfR2OxbV7vzX0VZgWuE/YfhMihDscR+a0sixmy9racbdDphjZlTXGn9KZVioEmnDn9+p6G6aycde56AikILD6Wzv4YVY9ittpDDQTFtxKB+BtkXhIz8uERnQqavRfa+wyDlVYsAz4vf4YHzElxuje++4tJ8VtGMcNVS+YxHqfi4RjDnNrC2E9IefqPPykWagEbBQqFcgS7z16ovQNI2ej5A7fIcYoHhWhuXOD1SsT/C0A8slLs2WSf4eRMg5Mk0UzwiK8ef1y7E4Hx/dFOYy1iEqKL1Ig3t/nWKbMtOGpC+jixavl6998jbrJI+FFrqKrplTPMrJLb735JsTbJ8p//p//70jCrJZ77zlRHn/8/YH9XFi4GhuRktfRBYmF+uSTHykf+SCvy7XCI5ynXEc30ozlWbodnXvtLN2OPlQeuv9+iM1uWpm0Sa8ys44NKsQGm81Dj3ygnDz9SMxBcSrHQg9ql3skj2uTxIkhVPRuiFAs57gRgZM6teQs/VH6G8kfXutST5/vefIHnoT28X8GLJ8NbzXKnthM/uiP/oBxRfzxJz9VDoyPgfetlgE2yJUtEkFwtpxB23jOX3nxtfL8WQQhrXUUB2OT3rlwsdy8QrcjzqvDqgWuvZei7pW4hzZt4b3ryQ6Q6yeBuQfeXQ9GskY52Y3rc9gr2qjxs0fEVptbirl1lND8ILr9k5PTRImEkG8zYHf9cX6Sl67Q/OPjd9B+rd5Pf/pT5Qt/8Eek6l+hJKSfm7taJl+/TPp0D6WBbrgcxMQ0GRjcd6Kcvv8DZf76q+Xiyx3l9PvhSrX0horD3iYhJn3+lm9Mlm996ffL0Qd+uJx68IOhaSVI2YHFcdw1K1/5s98v3/qzz0D8VKq3O6RmJdyB3bPTEBKCS+yB/u0sP1D2MBDumkHiq7hf0cZMvS65NiwelSd7CU/WqLfzRoe3HcYrzV7YjfCetF+ERGrOG35EqEZArd4UC1XWsgNvdb8Af2PiuLjUH9etMcbXkYnuRhgn+wQego+0vqGnCaZB2lmvM0pZongsqReJQfmTBsJzyb6BqhCAv7HzG6K5g0k6VGdr+RYESo7XA4bR3gZ+wwTb3MSg4TkO2AOAY9poYg9ZZcmePWjD78LVEltsZsx6qOfTbDtG7pJx/tZ6RhhiKIr50+jzd3RlN8McJtEBy2J0M1mGfurJR+bY6gO8wC7SYYM9gM1moYjz99FZJpMnvE9YoT5cCR2aYrfJg1JHNmFBJwpv2TB4Fy+9A08nxiLoHjtRcG2TiIfu648NRQOut+nv02x84WHq+afsSfCP9HIfoUfh448/GIYrJZEN4dT62iIs5BhNhIbBE0v8zPssneB3Pvt7UZtp0bweeXuXxeF9tCK7P9JOlm7dXJ4rr79xHk+PjRvsy+7Xg3hth9nEX0RMsQOFDsPgmzeu0wj5UvnAY49kdhdDaKgf3C8nJWO8E93jvQdbqMieoXj/QvZovO80oewiShI12pjtp4phFENRY6NgjgYVwx83viz/So/e+QOwHt2FCOGImoRTZLa/SH/Iz/7O70CRGI2KjldfeaU89dSPBV+sh3AwtPHZGF0vG/DxphEj1ACuU43w7F9+q0zT+KTggNhL00z2Dl5wbfUG3y/2i3fO10uz6WITXVYCysp5NgyNvkq5bt/qkzmVTHxsg/e5IjbWqDXlWM7NaKcGnhqPmj/8Bz8GNenbZNbszB3vqCQqJjKq1HOzGLxG+n3q2lvlMBSA3fc/VG5MvlJeee7rkMxw+cZg5PIFS8TKnc1IjxB+LUDavHjhLJMJD+0GBM4hbOYConoMyvYubvpWrdy68WrZPnCSm4XxISXroF9FQrab3cEMyI2Lb2GkINwdGihH7jlU1hYFHlVqYNEi3NfTAw7XB0hKRkmPqJfaurhfMIatePLmpRer9G0aMzNOAtZqdSnpEXuUGFbc+EolAsNnbZeeg1mWIJtyE5ZIl3d1AexzfiNM0CbKZsQC5mZvED7dYvIdDXc5FndExE5Ab9Ct2Ik+8VEY5uoWMgHaqH/cpEHI9sZy6SNLF5LPgU0RbqgXhZFqsSt3GNY0Kh7L7J3dlRaQJK7BlVmC5W5XnbrZHsPOCMXFG8HpJBx6vVWwpzKEYW8rsyq8R87DSdyLgXFxi3Yuryaj2xhkp0quZDa58uIc2JArduASSwpJGLWrQp3TDKu4hrQMz0cPSrC9g7FLNrQeld6PhjUa4Vo8zzF20RALrE1PQvC6suINbXmL68VM1lmwPRi3976XjLef5Zr1TsyuRZjJT2hWcc89hA8xSsMfCbLRSs2wOmyb6iPgnQcPla2OfWTSCPlsSEFSSI/k5OkTcY5GF6qE2usxumTzWRMpGrt2SmrcrcTf+gaHypuTV8vLYEcBRfANMuCHRgbKI+95NGoDrSrQ65J4GvZVTqI1/Y6lmS/hgkoe26a9bfy9wRzaZH3NQ79ZJJMsv82u3w+/5wGMmWFFEqeVu27iGppYEy6CQA7ifqpDRkcg+G1GB202YmZxaAz1ZG9gVDfZQP7iL/6M5MoJ8D9Y74Z9wZks4ThcpmriVTzI8TF0+ck43rwOBsYGKDXC0N6hdg6i0BSQQ/S98Pp4Tf0yNzo3BmtRo7OWoboeM3WmvnV2+mZ4yvIp1dpe5juXlwxLlULCiPEAqi2PPTbEejGGfCcPTG4++MEFXjr4wEcY7CGM3VUW2Bhf0l3+37/866UGAP8wNWwY4NI92I4HgDG6mTylwSEq/5F9nZp6E8lXjBb1f23sSm+98LmytPZVatVWKBdgdx2mszVpdXlVCgIaE3eThra34O/85r8so32j5eEnHoXFS9kNDGon/8YexonMVA/943rAT9z/Dx17tPQdABQeHg+9IDklkf0DE2tVl4idW6moelAc1Cm3PtGGE43+iBW/qsJ7cqKnARLPaJQFySMSw7JQN4BdqvrXKQ7vYEGusPPP3pyOBWwNtyTKWITBfJNSodBhitK1sNN3BGHFewpWBG+qza3D/8d6yoxtlLoEjtWQhTa1LO1hnSzQ84GliffI5WrCcNUFxJ00IeWbGFGyyVNxI1gi8a0u1gSkfU90DgoaRGrtR+JAQiTjFN5orC4VNtzRo2dRGITU03eg0jq4qYSYH8C1XmJ6oGm8Q10hgvcMe5IcyzEslgYLc5d2bGPE5IDppfvlXFvQICIc5z7B6LZV3Ag9Cbb6BkIGepuFvwbdQu+wCyOcmmoC4em9xiJy86roEHl9avCnIKIie1JbbMO2yf1ZJoRtw8DQYC26bzvGUnU6dfnF63wt+nuChxIerYI12Vk7W8Ltlol7jpX770OB1tZtkqYJu1JtBA8YJZTdoDxYoO7gpXGPxsShYprEYBd8qPNWGXX/kVCbbdMg+HK9QhqdbPhy30JaXKhCXlcYxjSCWQET1qvylt1IDO9xABgT57TlUmZNBwmZ9+TAEf3IbVQGvBticKNTkA2LX3rF5iZvBf1j37B9HTWyzolcNXrpXlZ4gAlYxP2PBFRscmZSqWDA6NuJyA3KoenWO8dwdgHXjB/cl63W4jqoMcaTFejfJaKwueP0NLSaTntcqs92HiJrfHk82Aybymc+85n44wRpyE4snb0gz3zxs2V5tlYm3vfD5cNPvK98k1TqrQVSm/0HaO10HCD/6wB6FIbiMc3NLpbVLVQOrHbnEm/cmAJkFwyFqT9wT5nYP1RmFxC0a4bs2oSHs1GH3Xy5nHyUUIP7c4NC2rmrV8vKHrsB5QJHDh0r7XCYDEMWl6cZVP3Rehklu7m2Ps2NuliuvrVcHiebqX7UDBeoQZB4GH0fJZIaPgE42ko+O+SYlgYf0sOJGJJBDmVVr7yiDjBBzSwJ+C633wI6ylS+C3WBGH3q+rUo3u3D6KpC4E1fxti6m6gaocFwlwuKBou5C68khOmYJN5Q3+AO3tmdCgvBU4vFlUZMUDbIvYZuejEcpxn+kCUXi8iSBNGESRwTSDUDP2XIpwX1mioQ3i0xKBjy0cSPfF7vKwqi06Rlg1p/u5PKjuYcGiHPSg/KhcYGoNFSCy35chqvNPehVMG1Czg3qbJqZkkaCK+6YKSLGDZGmGkjlWrxRp1eLNrKo+M4bi5BYQgP1IYYePO1VXb+N8re0NfK2NWJWLQjaPC3MfZmHEMGmeSKTVtXqZ3z3K3h62ZS2Z5+i1rQgYEDAUMIRNsGrhccUVqLG5BqvRIyu9st2sZbsN09Z2nI5giKnXlO0diCRWiNYCRx8Oa8X0IJZoW7mBMaGrEmaRaWRumlSY/ZZY51US7Tj2cj1LEevTJTuTU7uFufmXI0QakJQ+x9YPNlA9wh/M8OVlQ4qHfmlmDvTLwts/XilyEzrpGM8c1klDch5pRenFl4qTh62oyDIWUUi8uN5DiScvXMvE99nKtJgTk2y29963ma/b7M+Xgv7fSeqrDhXLkhVFzFdGhzbnvvzffmXmkpFPefTwhT+Jwb3arefqwr+0/OpzHmPTvKmutkcH9jujDO0PtDvseIUDLrlSu128YrDNjdfz377LPlZz4FWDZ9Nrqq7RufKOfp7bYHZ2mBDiKbG1T5n7tRekgTjh84SJagFun/EYDXNfg8t6gW9+JdiMuEgNevzpfR/c1IwjaX/fup3WPARoaPxA2jWTmL/00WO1IsTMRx4vrFG9fKFhma+8giLXGshZlJMm/T3Md62X/sVLkG4IrGQWkbFmh/sCzTVbij/1C5ePabeEZL5UM/9JPpogbRy5Q2WSEbK4jd6PmIaUUM5PqLwpjwAGJdihsIQzChZV27iLZhBC/Mq1TpvQDPwlh6szNk0wiqKYVLrjGxhZceDSOfwo95TDkeSdQN1yYMU3aiTkMRlIUAXgkbQyojuwI1OE/hIXF+yuCEIgcudpBPjPx4++2O4rHzusk6efJarDT3+wzFQsI4NawDsG80GhEvMgsYHmAA/A2RFt+bGdH8iS29CiGzkiCeVYEhiK9ei55XnoNZNcuCMr2SSqnZHzK7gcf1GyZV3kMj5BN/FGuSFU4EUR66Z1+Zv/hcmb30Cpk+dlYMdgdsfcMU1RXEYHDBIwSv868SyX1sqmrre7KGyt0kPkwSOS+kNMgvsh7PebgFr8nsrBk6PdkgQMt2Z86I3Q4i/2M2Uk6Yrw+yabXhaekN61karptBM1Ot+J/nHwYSY2aHb8O5ZhbikaNHy6d+6lPBs9JjjdpDPXWBfMYisNeocbQhCvQBFnI/IZZ416pGphfOJeVN1hkqCe7G0A7csU43IEM5N4u6Cihuerk/x/2KEB2DGXJAjE8nRlCDvkQ0Yci/Uhlp55+YlNw079vlK1ehW1xizvk9RgQwAAitjSQcG7femEdCHJkXi85FQb42I+6cj6oJoQXCepVFDO9VeWaMjDnUkNvEuVCQsQHzuHHZSbxHOSMSJ4rGisP7mIy+kKfK0w8//F30wKg5qkF16KJj72M//FSZvnAe2sRU+YM//KNy/s1L5fBITzl2zzhdjGdoxEsxDsqKXbGjsaiQO9C1nbo6E97J/Y++jyzkDRornGfwFgCVe+B2gGdRm9hls9P6fLn42p+U9skDZJLuK8eOQ9tYvISsBp1knvtaGcXLO3RkoBxEdbOJsLMZ/GwehYCxEXb1wd7Yma5deaksE8peeu1LvJ+sJxnMcF2rRepEVDzQUHQRnCIE8xr2S85Vovlxs1PELxne8wjvLS56g3FbrQ/DpVXNIgi2YhUYkQTXlTzJTJz57ahRFAMKA6KXJEtdYmq24dIyST71HLKe0B0ptfC96xV5ocJp0vBVpiPcfz+nkF2EgGYIOaYhqwsKKD7Y02JDQh8uyrq1q3LwOHEzmYFXuND1EBO0i4uPr/cPx4CQL0ytO2wYeF8zq5jjZZIighOjlOC5Qa5kVrpQFKzTbsT3sJE1uo6ncGAaw2D9x/acPLfgZN32Bg2ZmEuEW7LZpV08TvcgevXGRF9jU3QRGGZqkOVtqfO2ZU2i5EnOR42uTYB+L89s4gbfBTwfc0LvTj0wM8Kt9AjwTcceerRswG1cx/tQFHGX75m/qWSOpOG+snizVq4CyruLWfi8t0MTWz0gZWa4WCk6K0vz0WIt9LXUFOO81jVejIOlTFvrav2D96LQsbG2CDA/xzyw05KLPkPIqNCoKDWO6xbn2QlZ9vHHn4xETDaCaSkf+tAPhLbXJqHpNh6lG7aP1OKveFfpZMc98UejbIbVsq6sufRaRsrf+3s/F7XCY2T4R0cOxAZza5FssWKChHRGV4214aYTISrjkmrJmSmPTc05FeaYWVURac3E+7wJMHtJuhn2AwHML2BwJcBGIt8uWllC5ffolWtLNleQfeI2K8qZxksuGKVeRGdj9IUsD98hgiWNgr/1vk6dmiiTtTPlwdpjeG618o0v/puySlX94fHD5X3v++GydPMC6egL8HRwRzFYTvHhEXSo5LywmIZGu0M+ZWhojJvZTLEtbFgW1iY8oR2MloWzekoXEd47TFOBlptvgAd1lw/88BAEtsFw6WvzyHJwrMNIfXS1MtgYwxUu6Bag9YkHSCnX2dn2FkvPDuBg7eXyxqWvMEgj5UPvp2iZwZXYWgC3dS23CRM0DBLp5YSF52P257bVqoxX3u9Y1IYZr79+lsHHnQ7wlwYOGq7ogGwWjYXszYSSoEE0EkpLIC9IL+kOFhB/NLAIjY+fk/ipX8K5WEJTZzJVeHNM4sCvAwRPfzyoHRInmTR2tLG6Xzijyxq/MD4aLRoluJOCy+jqizEJbsfk5QQjkysNhIUQoax4jKU7srpZDNFpyu9w0nHOGgTJwit4r9FQl/C8XZnfaGRSXa84hx5XpPAdmwgQYxRDSVWDXIUVGgUNdaMrt16wWKAejfppDnAQYtWnAndSbiiOB5EuRAzZRMo2woGUF3Vz3coIBclOwywBmI2ik6yVwHN4mmGLFdwju2i5jusnXFLnBBkxsBW7/3h+fWN4c2MHy6qes7WchIwj/Q2v2qGnXrNDQ8u/4EOel6GtGS7llAy7NwDX++k5OjjExsqcmJ+jWoNFqapGM3jsDF2q2wklx8COaxBaVRTpqnDZKJfiHkkg1VOJENoyIzbtJaKRPVRNBMCj/yibSrsQAhvQ5OSb/CtMkZuvyar0oPXgqwoOg0rGSM9qjtrCDoF5/rYE6jrNPcYhbE9M3IuXN1KOoPT7tW98o3zpL74GM38ssEC9xLRRTspcO4HtxVzWOJqw0Wi5cjCSwD7NNjlmDFcxVDvISEtajsiGazaRJm8wOt7jaXbiLQdJnGPrCIU6RywAyNB4X258tIYk0CaxgFc4NDRRrdQ7/7yDyAqJdeJnII2dQ0D/XOnCSEh8w8sGw7rCwsUNxO3uxw2VJyOzfW0Z9QBbKdHHrTa3glb7/jJ+ZB8Cc1fLBQ3VwSOceBJCbV55a2mWwayRWVkJQ3hw/ES5/MYZyot6ykE8tGHIbGP7D5QrF8+VV998lXo9soFMmkPHH0Aw7XhZQMtogZTuthLGu1PRweS+Bz8C9nEPBpCOyzevMZHuweXGBWVnlG0sjrQjFqOgXABV7h5ZrR8ejgvN/Ss8MrA0vLA2aAl501hkscsYn/NyAODqi6nFxG7MTXaC7LEgqrA/Kw+8aR5Nl1rzJkiesWF4PGIDVuVbP9qkzDXHlTUuzSHwId4TBgsD3uUP4YM66z5nV6QAqvUowBbUvVJZtItSEL9CPFDg1EXq9bRBDOxmgbmgItWuOm1oTiuGZ/0iGlRqPfG8obOGeoOuONPowI9yP7rwsvam8BosNI9ibxe09AspGcqwZKgaXiLXEZgYR7fcx19clJE+10tICx0GPwYidmwzZbLwU046NLBie8cbILNsWJNGSWhA4NvyKxctxg0vR2/NUCW067nPGtYQ+eMe61EbXQcRlg1jFy+oCczLrt7b280QOs+ViQ+MwIe2eQbgPMeVZe6pKQaoOm8vGcAgBledwffbzZpzlcOlgT1O3amhqt/hou9uH4lMYxBduTf9KstyHM60zPXViByuQ6kgg63RcUMUX2SMU6Mu63hjUSMRbtbWxKkcLedK6GmpUGLorMGKHdNKF1UnHJfKYEd6Pf1c55VjZWgtTjx382a5Cfzy+3/0hzEOtwgv1Q0zjBTwNySevHAljLkGJ/xlrw1Qf5V1tx0Js6BshwF32Wx7TlznKvfPzKEle4s4EN5bexSs4dE1o2osSVavXbWPxOoyk+xKVKzS8HmX8TAh0gy8ZKGY5Wn+TOuB8b+36YFVDlhl0rBweGALWLvaJPExgm8qbe6so2N+fjl2IGgv4FNLQVDr7x7ixokXqf8NHmHnYmR1oIYBDrJzQzydn78UvJkx2M7iGlcuXQFPxlPCRe5Ay1yuyUUM2Ooa7TcPHIhBu3phhsr3M+wEBQIrVfR6Bbjeb716BheW3QgZ5AXag4308xlwKXGy19/8Yrn0hpIyF8rH/sb/gR3lsSCaWpLUCtnODtYOVnSlrgxY4BORLXOxGB5Z2V/VbMYult6GHlOLGI4lLEwWexjOMAlnUBpdZpcMXa4KANfAhHGqqBkNTaZom4YLLi0jRPn4Xg1HLnIpFHhRbAZNLAjVDSxAdyKYfo8sFecXCgJM+k64ViYW2uDV9OzD8+B1NcpSWjixHnc2cShthThNgxcU3mN7luxESzCJtcIBeDRNbVlCFI0aWAyGA4LXBGdlM7JNTlYTC1qTzGrqATXoDnpZmtYsaq+wOL1EzVUVykR4qTEJ/CQ7DGUhM5I8wdHKujnvSahJhEyP9wGMyjXpwqRQXIzLjGR4Jfwb+AznGsoU2K5stpsSTxqB5PzJzRN30jNtL1/++nPl1Qvcw5aesu/4scC7wpgTfjvW0QMRw+M4pleZ/CpZTHpLKj3EXOI7lfmOWcS9sMog6mSBIAS7DZOiuoHQ7ABlZQNUkly5fLVcoruUGU0zlwskuVL9xM3ODGqlW+eYh1GOlwIrCizVDTI2Uz1YpIEYv11Lg0JVmL95Q7T3i8gAXInQ1jm5Qni9/8C+8tN/86cJKfdwMi6V559/MXiKbSqDaPBsgBJfmGRmx805dosQfpW5L8DeDJMgkk2SgsPwYhfI0Fr9MDAyVNogrW7fzFrQZrz96FZE+G1m12zjMlGVbfgUiIwICZzPzcbIrZPPioEx68pKlDZKqefhr2Pn384Dc4J/5jO0AS9PxXsmJycjFbkB56pX/g4n17fTRygp0xcQFFddIqvFrt2tFHpS4qJL30lrKXfeDibAMpmFVuLeo5Be1zAgYwPqhuuSkq7GaLgIW0JvqV6uXJtiEKFN9NuRBK4TYaOEzAOjHXhkAKZgBQPU8Q2il76y2lW6KIydvPJKSNT0uusxW+emXy/X+c4Vypm2KD6ffOO5cvq+BwIM7GDBiRetm+FxsRiaeHNirRvCRW4vFmPWbep1ZYGwgnROBGvmtjmnW2AZ09M3ouC0B/e3lxDTglZ3pNC6Z5JboGqY566kd+Z4uDjNRO4ENidVAUY5x1qB9a134YzYxpu1dZv65bKlPW4ru6Phnrun19DN2Jtx00i6M2o4rCWLRg1IObvo3SQim6WagtkxJlAK4THpG8kEQy+9N37sFWhBr0ZGprvnqaEOFr64RGQ35fY4Vo5KAxfL1HxXFO4yN8DYWjCojf6WDUkXDbSYR8Je4nKJy7hIU0Y8C6uTdoF/5/jpAXmLwB1DH18CLx5ilGepxEFI2opXKf/J0N7PWqjc1iGp2ZhKz1LDhVfMa55nFH/HvVc1oqfcmF1AKfc62m6HIq1//rWX8SB6ytGj97BJ94YyQyfXNjraF520LaZ2cxXnc8G2mRwAV9LQuXl1cj0aX0NYebQmXQTX6/RCkBTq2tAgmhEUK7ufRNVpyp40jOvgZ2Y8vXe38OZXoEyoq29Ia1MOuY5yzcLjs4CeNWUCQW91mYa84oOGxeKUJkBCGj0KzR17KhGEcUhCjI0fKCsYHbGyVThZr7xyrpw9dy68eEt4Ml7MBNBtMmzu4bFu3MCC1uEbgu8X6ZkYaz87S82oc/AW4aeCkBGw6JEzZl1sKK3cw06gpKiHIiqyW5EbjcodkWxgYx8GfjISWCaE1CvtJIYUBgtBQ36TQvE2GkWatlI++cmCIUmkf2hI9ivAdRu8LVKeAyPt5fTpkfQQWDDDgwCcuNwz1+ai1qt3gBSyutuQW3VhLVsYwn0aPArhtPtgkAANI7e5mWtMiCvXbjD4DkovSgXzAUouE+7dWjS72B4KmKNwxno7ZfSyCzqC2zRQaF0v514+Bz6zFtyuTUKcGp9pR752dfMaYSwzkcX62pm/LKND43yBon/egCQ2WtpgKUk8YtDd0isFUham7GFJk5F+DsJdVuurp2Uk2KUAAJLrSURBVKX77GLbYtcaAzMZoUhX78HdU4MTMU4sTEH95EKJm8RX+R8miG63JSJmj7rhr6WskFkvmdhMNhaBxqhTD4zFY/JBPCibe6iVJQ+GSSSHiBsf6fdwwe1jmJ22JetGttXVqpflOUUdYbrrhoh24Xaxxcx0Ogv8xwxNbzQkhQxj9CS9FpU9zM4FXuHYWKqEdhS7+XNkqcMbtOdk4CPp6YZBFPjgeCF6WBlNX3Bxea4SYN3go2IiEiwZOvTgwvu712VI04QxkEQcpF+Pq0yzfC4uqcXxsBYQ783QKsBmF4MUkvBaMuur8TOz10UIcRnv+XN/8kWMCRJRM3Nl6Mitcu+9E+VFSmP+7b99huOpzy6loD8Y9YbvUhRc33qFenpSLbwmx1qDn41ADEsd1zT+bjj9JJw62LQkRntewgAdHE+j7TXrrfdhUPfBe+zkGi9dugoD/41gr4+QwPLYQhSG60orj1EwrZdZw/Nf0chiSK31tPTNRrqLbOw2hB0eGQs80YYlYoFry/NlG5zZezQ9PV+++a0zVAUAwXCiZt1jMMNLjbPP2xiYaIa4DnzIDlVzxtGIzT2MUXre5reca5cuXDPtg7OSnpdhK+AFlTOLUd2ioe4F4tHjVl/Nz1obKZyh4bMPZwfKKz4moUgx64Oicrunx908MOe5MeWzvFk1iseQQNGIOcFqcI8k+hXCQsU6B+E/NbGorly8QRg5B6BKb78eOT1wVGBT9/ZCiIMLNtI/FhkiMQVlqZUXUUTO+byP3PjOBqlkFvIau0cvoGwfHUgW5mxsKa7EQFBC5M1R8B9YBw+Z0gZ6x6FwQ3hAk4ZVyG77iWX1mnhybhbFU7zFbgi08zNXCOsg4NFHrq9nf0zaLXasXbOIeBKtuMkuqwjtHCE9jQh37KijBgJt5u2n6A5nSMSbNDjtqAi4gHqpAHDByjWyW4uxkDhCm5PAm+jOVB1fEcbge8XukhmpwDtcnNUEiZBBTwQ3W86V4YddbywHcpE29PpduNEHEO/NSeL4ultmM9XETxoTzn9dsMrAOFmUts4i4cg9hifs66kI6k6aIYmLJUDlKswOYyfTXeUFXP26GSMtjl4Z/5/FK5kCDK5sVmQNg1IRO3Zykzx+8Mj4LvlRoVzLPbF8xje2KRgZ9ZSqhMqny/BNQyDZVcPgru+/JiKC/GpCg/Fx8UbjXku/HPMGvslNU1Nf1RBDcK9H7FYKwiTe/hcphVnZZEyo2Z2FXHlt6iYeOnOOXV8e1DKblrieYaGFxp5rcEyrcQnpZzE7i/K53qDdqBLB74HlVeeosQuyaxXO+z61w7y/GvENPSmymb2ETKMYK89Ves7NOTKVMAA0xmFQYjNsUGLukJYdLw1+YJscz7pav9uNRyMWmJZEbCChL17+s3Jm+Awe5/FyHTxzisRCbLT6vbHxVtQbv1BPObz1aj8K3JY1Dh1kkAhhGbURy6WEUySOB+Un70B67JovMUOPYMSPLLhYX3OrJVXCFEQVATdkUX+UzJlE4jyCV4fKjSF0MxywMWgvjr0G7N0ed0B8LNgJvLCpdWUrRBxI667Au0C/Sf0fQfobpJcNfw5DNH2Nhgwubr2xwB0sG6itlCP7j0Trrx4AyD0tKlRxNZqsX3Ni79CyvW18GJFAvBdwM0G9uMmQRtuHuhBHBPNiEGroC63SUadbTwutdwUOe4fawbZQ26SEYpBdCycFfK0fQ9cUekbD/Z2lj2Lhzj6KSJunyty1Wtz4frWzxLbw2PTQopRF/lJorZuD07sgQcGCnCU8tOedi9E0sotHI+IqNRRrlsPCObHaomI8e/xhACP0VD2W0Y4JkN6Oi1vD5roPwmtkAhKoDXddlIbJF1UC4b1xXMMQFoJSL56TC0Aukh5QpLB4eC4RElVJhaBlVLtlptQx1kqVxOI3q5bYn1iRr4qxhUejp8AeFzrzFlZjuA1bGgmO6BGAB9UJjll2VEiojBI1bp11CJBRO8qCwQNwCksvcNKGR4mnoVqoLHQ37l05QYZ2bCG7XJtp/Sid0r8x/PIYka43VKr0rdbcEJKI6clKHhUvlHqR9BUZ7Ww8QQrO8dOg2SxXL1QvWVY9+2KA5jbkUDXC0FQqzorZLbCd/ce6SfFfwWNRcVWHBOxT2Wm1qwzXAf5TISS9lHayg6WuB5kkzLjLLEAxqS0q0cUkVygBIkEZnktDHHLekp4qI+oYZyjPmHKeeplyrhScdF52KP7X8IZjFvH9RDE6SzGHmDcu+Oi61MByHXvOMWR/BPwJ25QdOnToQDR2Pk+B+gaGwQ3YEqMI5cMRMDlkAifDfA1W8CkjUNEoaXiao7ynhxK4VYjdW2RKZbM5DwMP8xwbxq9aVw5XfIcnHXCOCSOxSGYBMlDd9uQUyiCMjm7ozhHmoBnesX3jlCHWyixJhhQyHCqnziMpfXcpkV+QRPzPEUKeKufOzZahiQmMmGU0pHLnwAzgf22sLwTTY3HJ1ku7cDqo3CfWnaNi/NjEgcgqTAFMXkMloJWW9bLybQTbr841Kfh+TjakPfY6yzBuld+rYbP7co1sxdjosZhsXXh0S0worbG7rjV8u4B/rUzIDeogLUnqk5bLOXRRi9beRKzcwY7dx069c6ucOkI4ZzYDUt/05HLpQbmhm9hwYe46g4D0j4p+ejwhYx2FETE19H+9oZ0ArAOEiM2SJSPEk5yXO2A98CSzQXEvEgMImoZM+PTCc/XqUUm1SAwpGF6GirGTpfEKuFRvzeM0FkbsaAE0hXFL5rxhm+69eJlgvJ5YRVuI8C53wPhmvyPA8tR8N3W/Qrb4ao3ESWig5z0IryG8NjNECs1h5KI8ROxPpjcFvHp4cTWmyTU+co0wWvK0+Lo2iKCZ2RPLIksmKdX71Zk8MsM80+YNXSydiRATrM4zJruYDp8PIFzPS8PktUTG1nAkn4syqcjMMTZir+EaJPUiLp3XBOpNw4sbiUPipAeEsGlSBAzuCmHTtRvzXENq7Vv6pWiewpjzdoweRNUE8Pt15ICk48RpeP8aIZRweOCkGV47nkESdpF7/8TFGBs94zEKpB+EcBnzvfJK1Plaoq4x6zRzHgS/PsJkexS0lPe85z2A+bXy1oVJ1g/hntQKDFAQXDkPPcGU4ElDEaGynkvaj/R6NYjOGV638L8fAuzTf/tvRUPhF156C9y4F0PpZ9NjDY/WMJJ767kG/UacMjKs6Y37fUoCCe6/dval8Khd2+0h4umkz2qSxr8NlDQEDTTq3t8Ke3M+iw1bvO+HFJPcIJEhhmcSbYe5bl6ii/U8jADAzvZKmZ21jEhOGFlIBA3vlqO4i0bxFM9b0I37BWBGVWEZQndqh3ZUHQCmyxiRHsqD5ufXyCTOAabjnbBbjI2PlhH6Je4yWJbYdOL+KRFLt73IMLoshgbIAtI2SeB5f89I7LzLKEN0GFYYnnRm9XsNN7G9eQBOTU9ZgP1fF9eQIOsCweovEdLKgRoego3sTh9StC1lPwB/V9tQkDzbmPw3Mao35ykVwZtsJT5fmrsGuZFsoU0xTNHzGbs1bzvxwk3P0E+Bwq4OsqUY4x1AxibCzUzzu0i9Wd65tC8+NgQrq3DBhehubc4y9MxjEec7Y3cT/A5XW+Mp19QDaXz4Do2guKh2y/9Gaj0laULOuOJFJb9HfCcxrYZ+VwNLu10mpLej8ibjfZ1M1+/+7h94EoFl6QUKjsbO3jAmVVjrhLar9Uc+TN9KbwzfZgbO7xdfMuyUv2RKv8nSFKADz9cQcANj8caFWSg1hGouiPBWTe3rNKb3F7bd5zWgeq5eB9+pQTGTa31nw3i7wpzsu3Lv1MOPZILaYhXd1wyoBj6ycXoP1vllSLy8YuMWVT8z9OzCk+7uBUDudZGQvvdeyFq31wLhTF1ZaflT4pR8RgnJWJbVoguD43mYzHHlc95b6q7FJtTAiSxVW4ou14899ni57/77YgPSo7Ve0BN97TX07UgepGFKT92NWCPWwwY/v4hEEOq0FlT3YHg0ys0kwxp8PjfKRpjsvIrNoDIe6eGpQ5dcPsfOTen9dGRSMPL5F1/mmuxnafYwSb3OsfbdrFiooj3uVTZdjnrWCPc8R+cuON4y/C5KkYIr7ZyuvD3nURKzvc93Mpd1K0GiblcStE5FKvj6/lYgJzOaRhVmHn30Qxyuo5ih5p3h8DKJLpNtYn9GhdNoSp9/R1uit/HATpGJ3JiYxVsTOOvEaMEDoyp8vguXVqwH78iF069sCIarm+yg2RVBN7uxLNE8dQ9wZ5cCbCdwzz4NoCqXhIHiISwCC5ydxL105hV0VAzPEh3F+EZJYysPMgLwOQ+eNk/HlI6OIcJEuCs01VyEQLgfxcb0oLlRpHKjMw4TuBtiYQs3Z/nWBr8TFOHy1wJ/so0U49CHa44GVYDUUQaTRqLF+N8b7qKzW40yObrFvB5lLYZQTnmlFczGWd8m+TTcf8KTKjyL3VSQu2K+h2/XSBjIm9I7EpB2roSbbdYvqZ+hea7X5oLkvbmreh4eIzGy6OQs9iKfKigbSVXIZEFmFfVgxS7913o3z996RkOHJI7qdVQeZ5rWahmkB+fDigmzf5IkDYeDkR+LwpIdvVD7TFbpexe0hpKM7N56U/nymUnaiFk+lEdudiIaCldeaVQPuOCqoKtaN+F1BlWkwtaUVuoIgDgL5c3o6d05p6JYPXAWN5cMo6JZLM+Y3OgDT5J6kYY/kw8mPvQwhDrS2/PeV+OrRx6rF7DZBEpw5XJYGhtVFsrnWCUdI9VW83WvR1XW9bJ/fD8p/r+FjM7B6H7t+zUGXpe1fwp8msiy/Cpzrs6LNNCuiXUMoPWSPX1jYWRtWmz7leCfBY1Hry8TFYmlZtiaG1tSd1Q+1ugIB9wzcQ+wT61cmLzIhkO4q1xQZXTdmPVWsxek3lBjA3U8Y4HF2CabvyFpnlBEmzCJbrlztjEGYl56T9JsBMwrr9rz1MtvxXMWTlhmnXsfXbN1oofo08C87EZlpBtgf3mZOYpxXyYZMQfpVyxfOL+razwUWcfG0AO7G8S/PXPD+3qqTDz2GKoSZ0ptGuXQGnrUyN+q8qD08f79g3jlHeXCeQowW00Hi1UtA0DiVfG9Am1WzPf19McARG2VkytapYiTkRa2BINFH/hCLHat7R6YltgXx8Bl1L0cHabrNfHxMgtiEbXLJQq+9yyNaaFgFuysTxYva2qHdLD9Az22baBsq+X0CqPOwDhZ4wZ566oFH7uKLry7eNyBjBeC+xexu8QKBlow0oamuLjzMJk1kEfpDxgfj4xM1nXFLsx3CD5r0AIcV3BQj5Bx83tD1tpFJeAcXCfq2/yskzx6AGZo6WJIlYZk34uY6dG4m+fCzeymHl3UmLnzxgKTJS1FI/04PRY9ZCeSWUbvg86mDl/slv4d5VQeMcOFpCc4WcPMx1hIgbhdpsICUB7I78vLdxKLI1ISAs4UWUiXelgAz9W/I8aLRZdSNhJrs3Yybjhv3bG2Tq+RhRE6VCZJgpQqSz0tSTOt4DxsGOzKaJuBTNwmM55mYA/yuf2UrIQHKD7Ia+KYZhLbWt3AkgTMLmSMEGKSZr7k6EmL0TuKtmZVqJjebYa5MVOqcD2uPicM4fYaMkuD5dOffpomKgfQh5+L7LSf0bNUjDKIqsyJnU34Ynh/sUlJv3EjZNNvxzO0mqBet2EIii2KUboBG7Y28L64r5V6RXUujX6S2TQj8TGf6wVDmiW5NT8/H0oQETLyPzFQPTsTDApYOumjR6RjKF4ZCEu1yWhkxGcrCabAA91ogs4S5jfG0+UV8yimnnzBPG6UjTVmAG/Qk7frlIX4twino38Am9wSsJQHCDlu8W94pk4foY1QY7WYG3rXBudMH5K3Pd4WQpK0hMCKPnnFG0POvTz0noPlq197AdrAGJNX5cQFQEZ2CjI4O+vcHE6oVlsIyeNHH3kIo7UYcbFNJ7bB0CRE9yDMb7ZBspo7k5I1ppzdFckjVXtRAnt74i/gBANQKTohrYodiANYo+cAatzX8ebWVhcxYl0MAobM0hLGa5l+dP3crCaOu8jr7hxhAtwt9G4qMmLsmpXhMggSzwqPLkIRMLnZGUBQpHMwyKt4loqxCfxOnLy3HLfnn4aPmy7hMnZnbzift+4rDGFMOkNFb2Iax8aiy25FMv0Ni/J7M4sTe95t3K0hSaPnZLiRGlNOXiWIwycMI6xBikflLuSOzA7MWOGEBrgeL4cNz3MzuxnDIn5TtXdLwmLFD+MY3ZHA6Ais00yfeGhmvYAFDHu8V2YyTRUL0usDaDTY+QOzwZs169fEDisFAPp/jov4URBrNaZ3Ml9hMDkdjVkLxwwGBuFdOEdRfaDXVI0jzzWK311PHiw2QqsmWCR2FtIA6RHoRRg2RcYSnpqcPIv894IoamaMhSPHi2OYJdW4GinkppYbQ6OW03HMzGB1X7mBm5RbSYD9aQq1x/aNxPpw7AeRXwqVEM+fT2wSOp2GqvHA6YmY71ssVou+pXQ885k/CM36Rx59T9AtVD1RHysL+isfLwx3ep+ugzh2WtFwRnMMckOSo1hb0FjBvseY59jcwbSUz3GTTMc455JJJKlCDZ5f6sv55c65lCxqKMf6fQ3JnKh59ALjrekV5lw0QoqdJ4ydyRtLmXR8NIgm7wZ4s3ZiCTgpeG2s/XZ7RpB5NFpQ0UNsXTCjE1BLJv47H2HA7tBYJ8qZM9/EVeukpGiMBbxD2vnN8B5sjTR1bZpdf5lGCoPBJp68MBXkuf1qyBf1slCfGCVs5OQWassYocRLdK8dtHV2nwgfwsPUyNHRhKyQVAc3A/WZ8PlDKdMSjm10wgYA7Tt7BhAV7OZ8wLOW5oKDxvIk7Y1h4eLHLeVgwS1hwNrwOU1978LWDqvgZHeXdzK4uBs7TFiwJFPmPEhsStxpFeB76vKFMFr29BO87ga0VuU0pEvMBmpI2RkE10Nm2rtaTbbwjLimALHF2yzT8RojW5ugb/CcbATLCRlCRUhquGbJE2GvNaSNsXLA0vuKqILdVO8iPS6zjJEpzJUc3+P4D40Mx83PYusUZmwU/qZHoZeRxFPZ6lH2ImgrZsXxzIj5evRXxL3f3ko+muOhh2rpVPKYNFh8t3hhqF1gZEzQeY2STaNxpViIHlJm8nxPds/R8IvFpMGw444bt5fqX5lgSQwysJTwT3OhpDHLxe1/IxESr1eeSGwq2Tm8BUtuSZYL4vixezhN6EGIShqmiytJnFU80AU2ceJoAvd8tV62i+3GDWgWcBmzBVp+oxuFXtYwrPMf+KEPwvfqi3nn2CX1I+kBCl8qJWON5L101nrooZMhd74HjUh+1LnX3iy//3t/xMa+GNdjCHaL39PyORBpRKod9671eyesvT3R48zuPGTfq67qHhuk4QpbTW8yrU5uKuaw6CuAl5Obb96P2JTxCsdQnpEp4HwM1r23NMLWuFHxE2MWC6mxk8ZdycytRtdNy2RLVbitXZC1vz0H1cr5E4PK+xkrJaXNGq+zafYRUg+Ng4ERQm5Mui40We8QNDQJOf3JzELmg4ziFKA3v8EJLgfJBmxS3L3XRseh/SPwSigZ2FpCbqef4u3FcgNFxVGUSuXUzM3eiga3o2Qx+04eSbY5BmAHKRRrEuWUyap2548EOhNC7EI3vDWUKlOqxnGwvk/MS6kU5XnWmSCeUzd8pAHS+u2Ei5tqwrvwmGxd7b0hjLZMuLmzqRpCFkubYpf975AmpuSuldmzAGIbfJugImAwGdw+a+NC68ldOZn2wbWJ97orJybT2IkaQHqDytAoyI4S2ypbpphbdl2u8JS45WYp09hqXA2tE9vS68iQM7lVafT03BS6CyDacIK/xW2ynyAgO4ZcAqjzXgMbInmxY+acNYv6wHtPRDFyHaN0kFT18FBPuXjpPPy3+VTa5HpD28upELs63olqmWmfAheTatIhw17AV0PdBo4BfWYAAnQXHpTv09GTC7a+qoIt2ClJIPXbbFUvThcGNNI8Xjz3hn8c62CSx9joIWZH8Uaokn6qJErDYr1ZQ+t8zrEUH3TyBK9Jbp6vxyZUdTPi3O+/91DZN3ov4X6WYTne16dIKplkAseyG4+bnbysYfTHLH5eQ9clyr68+xxbj2F0bLj86Cc+Vo4dPcT1CbNkDahh2ipcwuhEZfgX8kxZ7rVOuU2dazecUphRb1qliKUl5jHrOArAI8GSONLdxik229gkNV6ZDEmtsJwbDfjAc9RopZeK9xyedhr9wOQC99K7raxPGH3ljpiLkqrDInkQa0bDFY55nzpuVVY9ppMTy3uTdKEwXbcP6QaT1BYx8PRiE3cW7wthhZg7wgDKQ+V1+FDayFvrmhKPF8RHXQunys0Via9368yNGAVqFCka1onF28CDcu4jdB0WcRsy2iYe0CCUin37e8hu1TBcK1ETuYbgnruRO/4chNRR9MGGwQRWcdVtZClJ06zVLruOomV6JTL32zAwupDiD9vwe1K6d4PUL2U6Vv5TM2l61Z8hgHxDTBer6e8lMqXDFNnaeFblyFtI3V6+ZlxNvI9o4pr1V4Y2lbsbxDrXSRWuhYvLj4Wj4dtUOFIYNHcJszgMtATVTNyA89C8M6SDQkTQxWOWLSkJ5gUagG2UczSak+YyjN0veELccG9TkB0Dt26QHytlTV31Rl/IMB4y3/nRcFZGKDpzV65/LFYNHs+Ja4jD+WM4ZA1kMMMdA8+hkvbZBHPpoESjj44tH33qQ0h/XyrTNxGn7B9iaKtQJCZbY8IZVmVqXU/GWsMgmgY2k8B8pO5xow8cpOchdBYXiXWU1h5eh1oj5tOH8RrbP8x9RqUALpIpyqBSBpaUkb5rKoxTxtfZyd3V4WLV3EUI3sh26bXn745HhNiGS7EOMvGRxot7FnWh4pSEmRjpGgkn6+wsnVIivLVjJLyUGsbq/PnXo3vU6dP3UTc4Hkz/5mYXVdY0aryGqTT5yU89heTTwZRNFuyucFHvha3zmqm2SFFKvODoO8AacJy4hEWiC42LhiS6EkUXIzFVviu8jMzwxpVUTk16rs7VnMdpL97udeUuk6+E5LYZ8fDenSdiq6nHlp5vhonRQo+fTtaqZXFukLkB5Fxw4QRdqAqfG6IHjfkY5xhhrIfTmOa980RjboivMmZtQD5OxEaWMyAHvTK8P6tRDP25FTglsMukWjIuy1T/+EhivTBGJX0fz75N0FAaxWQ5Co1iuGm8IP6KI8buudyGoD+DDbCuKFkX5TqGk5YN2ChidHSszHcuUW2uckAd4TawMv5tVdOZyRdaRkzsPdxz4/4YPP7Xjtuu4Zml7bkXa92itV0CsbrdDr495lZIiUt49SbukQhYJCvq4llb4X1gF4OUg6iFdQvCY9fAkdKFzLRy1UgphQF2wgsKXz77YlnDQ9TDiw0/ejdm0XLMCQ2Qe4/ZGScjv7cpHujOpgeip4OB9i55zAghCB3bMbSRUCdEkiW/TQG81xfF0dzMbWVbWPiyyBslLmaUPI5GNTW39BjkGXluehZMbGWD+d7IQDrRhVM4bxMbhqah8c+E1AtJvlUCrJuSUJkwTsJoaV/ZPSeh08qs4fXrW+XI458ouwPsTzDSX6L04yzKIQOy9pnEx4+lFxP67eFdmRyAj6UB5CgSO4PoKW0kUWN2ajxuMr1rXL+4mzhXs+oalTeogbkBFyuKgcW5oEyEZHTUWeqHZVo+PU1POj3k8HoykuRF77UgcfV3hC2VB+DQcU7Ryc/xqfAnjY7rLuy/941sXCue+pe/9C3URs+FZ9BHCdxPfuqnyj0kaGbBsLptMoG3tAhZ0/G0J6fhnDNFblUnG9kPffQHyMb3I5VDI4vKyOhVRafyMEwmSvSKTBQZbZigwIhyb9Wmm7qGUsthjCOerZiWXptZQa834YLGhpWeVczDhiGLuaLFSE6Yr+cnMqmRuGy1QRtCaw9jl/b19KIaasC6/ZmESmMi1CMOaMQS2U7veOwfZkArqR8/49j7ubRbSTOqzjOgmfDEMmWS32lSwg5NJFnACkMhN8qIkkbj5cg9lJ4S5W947V2sIdfwlHWQ2LGDB9lg3/F4B42CN+GBDdEX8gKlDDtt1CQRA09emuEmt5bH3n9/sHiv8HcPmcZh9L/cOeYR4e8jfEhvbI2yIrwVdhLddjbsyG5J4AvLLc4jKdMFHfIg7ECkWFvQetrCoNk0oB+OyCJgpviDqefaEql5VO2iWNZ7w+eU5uVyo4PNIF2muww/eg8jyzMalqu1nUVhlwG5ZBjGjVVblcctj90mDJiDEThUtUPxWuAFedsyrjf0AP9SjSK0wAKv8j1JINQQ7zQp78uiofLApbirHn4ENUx4FDkEtdvEfIKJnDugVQANNQHpGMHPaUxKcRS5H8wcS2ByNuROKGhqqBMKHdIyYt9OQyno7RA7CcU0VEkILfzqEc5LeCEY385DZfzoRDl2/8HSPnyijBz8ofLima8gznedI2aGOLJfZiXDu5H+YjhbpdSptAhPNdw7ry1LdzZJ4qzhrdfx1s2t1KnECNXX2DVodGGdm1IpYSCd4+np5f1IWkHU12W9V2ZNA1a47YBW45QL0mPGIta7qEKiDFNccHnhqfwqVpgUkDbZ+srTUBrTwVzzMhy3j3z4sXLhol2AqFVlo1YSxk01CsHNklkfyRz/5I9/nKbKB6IqoZ86xKwKMOQLKxEGJAilGm/uteN97dq1UG7p5jsv0MHowNh4qLsKAQxgCNOh0oCkzJJeSsQGt42CBqJxIxNH1tCE6kRUbaRCh3ryduESv3WDS2PipK7muJt2dZzAIJ2njEnWCPOMUImbsYa0Et8Mby+GOsO/CtuP8/OuiYNHNBLZxzRe0joqVzA28B2kcWTZB2TE9w0QZW2wWUYPzqAPZQJIaaiYVjyiaxEryU1bqfsahixquu96vM2AnSgT5WztPJlIspGEkGPwuAzXJJofwpXuGehiV7qOoUq6Qh2weYGuRQ4g8zI65wxi2ARDVagUjpBJH23JOIigHft53GjxmlBTIDPkRYm5RHkHoV+NIuHRfWQfWKirLIRFmpsawq2Ao+3Ao9lmVwyRvWryrdNrrhnul0TEebgjnRiHbuU45GXp49h0VQJrXHi6tneHkqmMwGlxc4I9HSPIwre6O5yRxIGUynYX2uNmaEiCkIlhbd3R21LpQo11FmdMmEaxtPdAwyavRo9ILyEVGYJYKjkxQGrnajLQQ8E1XH+B5MySqowR3gfv8abnYvXcBMdTrWEXEmJjt1Y0Tk8uVQXyGjyuZUVj4xAsL/52eevaSPnc/P3lPe99rPz4p/5mGT75eGlbvVr2rn0twddYuMk38xHcHZ4PdVB+F5tsMPyZeWFIvJ6gkXD5K3DytpE+sg7WTSE1qxqzL4OfxE5uuxZxja5bPVMXggtcvpDvCvxQQypeQtIgrq1h3HMwwmD4VGAs3kvHUjWP8OQy3IwO1/LZ/B/jGMmVcMGpOmFDdIOQuBusec+NMZOAKWD/qU/9OJ2sD0WdaTQiCQNlkiY9ovBy9Ir5THd3X2zw167fKOfOXuE9m+jVzZdjR8YIPfcnzzAKm20eYmiF2gXwQxj2dGFiZBo4a94HTIPjos3gLyVoGobajdLwW05KqGIwL/SaQ3bcLYg1J63jduIqhswyNvmBhq9tOAZmgr0H7oQaocxMZw+aQNvi+hqYoyOUisCOd2Kvef56Gp5kfipED6o6W8uDxFGjcB8IaVNjL0OAc3b8d4Ax9IDV8tNOmEw0Xxbo0TsebzNgFwghz5yhkQeg2cTEeBnj3xlkao6eJCzkwIv0z1OXu72VBqIUhKoa6Q7bhsVu5ov6YOEPhpKAO5eqCAC7B9QjVwkiO0brXq+TBGjH41qzMWcMGhgYhsu6qO4Do5EksJv3ragJw1LTsMFORcShEXY1Q3bVjde7azK+ZqK1039ym8yjrck6rFszsBO8VNFB9zcWQC6Ouyd9cl5y4md2RlE4dgF3qtBbNxRwx0ZFAFwjDY9ehUbDDkHea8LIXbKp1uzZfYfXQyCQiaGqqCHTtjWQuvPMPEHvXdqn+4iiclPcZikrDlZk6sSc/El7G4bTSehLVvjrzaXCYhoyXXMnY6qjmj2S5yOR1QmcS8u3ev5qtnWvXyuXXn+x/O4LXyhf6B0B19xfeo7cXx65757S7zVJ6I3JKKguMz2P6/fkeadSSHhJ/G1pUQf1sh0opx5A4XMefqBil7tsOLEj52nG2ATu4qjH58O6Vpt1LIMwkFZxHL/3JNAFYSke/JGDRwm95mkm80J4W3aDD++k8lIiFFGwMBaRCQ49x/RgpFY0xX0QjHYrkYpiuVD1vVI0JFdidLqk4fi5Cmx2HP3cIImOH/xBOnPTJu0mNJvqasIYOk/kOkYyVoOiXwLPTCfgPK3LXnttkt4KYMlsiKsrPWQifwicGKY986OdxFZkcXkYrprxblikRBdzTMSiGskm3xucOnEi1k/gkTwXGUIwRzvIp5eVA5+ebhpEN2uTY+lV5ZoIg+97jRLC0KfHGcZTrqbhX4x18u1SpzVvWSiVhGHNzSHMnOPvd8Z78r3JPzPbnYXclsNZ+hVqIoyh6hM2KPFahV+MQFp4z3oA8d/9cceAUchtX7XHAsSH9UosWmNgppCzGBixhm4ZrXDkLxAis0+kXzqEpIygqEznIdLIekWtoHCGjp6cjTt7qO5fowmr4KgYUifGxbCriezQwCALn/e54zkEFtJKZrMExmr30EVnvQjCdncwMakZG92HTA9uexcKoyqnJlEWrA03fckGAehiETB4hwPYEhC3fVM9Wk6lNYiBNj6PkK1aRA0vwJ1bB0rZZSaE2FWn5TMYL3XXDXlNg2u8NtglorMR1+Kg7/CCu37cPEtjArGUVKuXlWqThhZmUkOjS+MbN7UKoSqvLm58LNAkbTYEEm87KoGRZJgSDkuEL3o/qXbhIg0NrMjXhy3MYvGYS4DqCEa6cFrAMvtFTem3OE2zlrVXXizXnx8qf/tvfYpNqqHhlSx4x7PBMcui5eyZGJ4L5y3gam2rzWAHBqknJZkyN1Njl03ZYL3GoAloGOJCcmE58RtKGhp271dkV2Voc9wVKAVin6vgal3QWNTJqstti1C/yiQHITrHrAFuSygOPgfvMny0MVXULfKdjoVYVXanqow73vseHn0z7fvi3oVCh3NjG5GA7vK+h3+s3P/A/ZHZbVeHjoUlTiRNIwx07A4cm41J5d9pynfOnTtfrk5NM2eS9uLaeAyNf7Ev8aDMTu9FOBUq2V6P2Jn30LkQAHuFf0Vop5FJw5GJbD3Q9BxjJMM4YZzFRw1B+VseZZuS2Jb1hHFNk5hy37mrRPlPY+7xlPfMrLNZ05Ba8j2VDXFjcEeMzccEFMdZF7Pm7DtZtx16Z40dyykca0kvMjHEkBCPhJZP+iLHYxx3tnBawvipQIKYJWG8coxI1/DN392I3TFgz4Lum4b0Ado/TePVK1AparVNahn3sZhJAZMabuUEjk8Mgn/h8WBghrZNp/dj3GYDkJVNbOS1SjglSGshtgJ/SlPvALiXbrptIyXtpBYkd8C9XrGzXVxFO8G0crNGWQDdkFnXaBw7DMbVB561Cnenp9ueigonqvOuRwDhDT7Z+hZNN+cIWwCJB+g512QtI5Mvur5gwCSERrlqbEqNHePOThRAaHhjTorc3U3J96ps4DnylBpOroHYPUIPH9CWa+7YnA7+zi7GLbpVc/7btJAreGbbW4uhauti0uC4iF3z2f7dSZihUOORaqWxIipXPF8Jr4/3ZbEu3xnaW7nY7340jEwAqmFbIgiqELmcTT6/B0fLuMCkuNWz7V39pYnsYDNGtl08w5C5MgoBlQvYV2F/nJvzOI6tgYXQiYVoaaMLO9QEN7ZbQAt6Bi1444E8Vh6EBtsKhDir6hob5++maA8CRR0XSLhcoS7QLj56n1fffAvlEzrzcMY7XEOov5qBjHDGsUrPxStS/cHOPavM4VW8eGkK3ZSuaTBicw31WsIexsh54X2bQlJnamYhVDJwa5gDCijaRWer/MSPf4L2fhQc2zVbnh5QiLfM/pyN5L+ZRu+FwoQXOe/XMF4yyi1ZCo17aEJ6V/eeOh7jtQWvzA1enGyMZiE9WDAxpMic6sFJW7AVXtReVvM05ktjjvK7UlFcnzSkCO+VsOK7OsR9I0vsZJPAHda+8oJz7gdvMTz7XH9BtLYWVOxKzFABxrhHaWTDQEdIyGgH9SQ36g0TatJF+JzKGAPg2XqaIdMevkE6CEFejvAnKRzm+AI3MdS1Ea8GXc4gx7SARHL0GJr9fX3LbBrLUQfZ6E5093x/WwgJiYJiUomsvgUOVB9ibl3UJsID21hlZ6X+sYUsjsz7XcI6J8L0lTk6BR0s+wEiXcSpRko4ITcNz6SFiSAm1kfafoVi0DUNg8RLVscaYeYCYak0iV6Ik+qrL+Jqd5O2HoZM291rLzwq/Fm0dqvu2UaKmuLua1fEd0jZ76flVReF4RBYNbAyBlptdgGAH8oPscvnoJjdtPNzrMp4zbvHv5FYyIWuBxA+mjeHG9DNROtlkbcYKoN1Wa+p0aY/Tkw8FTdbETvs3j5fhlTEQCpol51lfpVmnEtMyv33cR9wnTkBPVV7EMZkVmGBczLj5xeG9HOVTRT7MpxRFjilTkTj0nilZLOT3HlwZ4f2nOOYsaPnRAv6BOetgJyP8Hli0iQ/K3xCu8WISXKfVKKoY1hMqMiT0GMNj4lz8T47XB5TkmboSMW4YVAVT9RzQZetlbrVza0ZjI8Um/lQaw19eycln4uOQra444nGvu5yjEXm9HYRckbRTV1PhD+W8dwN4V0E60sLQQr2PaFyEPSm5NWFN+Oajk0G3iASLJfpNToNCfXwkcPl3tOU83Dve8BvG+U4Yni7eA+uG8NyxQbtCRr8Kk+L15U3PnjsePns//Qvyd5Olw995CN4UEdCTlqOlws/WP+c/03kpl577Xy5RPs/KUGGlg0o26J054tt09wgPefwNgjZFDR0rO243UOSIErfbu9LlfFqGPuYq5URi80DY2ByyDGVZBvlc8mNi3me7mHCEWF09J7SeKULHOBKzh1hFKOFgAycG8nH9DgpkyPvkPBONWULrX2HpVfcVisowtCFV2umWOOXvnYsOcUAFH9UjipeSi/T9woBmYCKREyULlELSbckeYO9sPI1YNIouhjz2t3WK2fvncd526rx5wPwwM6xi1ijf/gApRc04uhEyrlXRjwGpn0H3S6E/fbD6dk8QtawbyTCOBvZepHSIO4/fjLc15DOYEe79+hpCKbsEO74xLq2uV+HJ9bVZMlKVzQDmN+aK8PIaGjNkegu84DARkGuxVWVKhi4W+ikXLrIROazy8hcj46ycDgW5rQ0DWHUxpWh5i95N0wwcaglNb44nhwmlTKCZOqAy6o3y8egyoo2Jc+dKM2cC1536GY1AdZa1qAxd1a7k+4Blq/DVdkWuGbwR1A6gIcddWO7APx9cNZWGKMl3OJWQH2Czpg4jXIMwVEzM5GZjcWcN1+OnDwhZXDSU4zlHRNIj9VsjeVByeURP8jJ4k+DqR+YDO8PaWmuWWG7fFQYn8eM0ETt+ywKj+JyExOm0NmFc3loyA018FrYEuXnZeiY2dWYhDZyCDqHniVeHIkUPY5lEjga7DEqNG5iQFzk6vcbakT9q4vHbzHl75mF15legN2jxHXuoctyDX6VjWK3+DE0v2XyJmZHhn6xgUud4DziSFFjGVWkcYxjx45hvI7croAIlVmuzK8zOWBD2ia7oPNcjyrAI4MIblI6pTeHB9LLTi4vq4n7whExhjPRX9HRifCdZzW9NSgBU3S2v4ya6gICBBrQKLyO+CmvLYyr9ZcaMf5SGlyYRZjCsNj5ak0vjmKUbsX4sqAjjHS306OOeZImJywcvwdDgvek7ykIJ/YnjzFfD6MU5lXDlUYzNsCoIW1YyTx+bODOhQBe86HR14GL7KR2tcLJglGml8hPlF/pPOBk6D1mUqxRRmVEk5Qf61y7m4AB/J6gaVTxJVCGRJM4G756HZUX58V5s5BkblVk1ana2OA/70hD3mXA1MSfRAsMGsVwZxnfGI/6t25CuTXc8T24M6+90Ypn9N7yxBNoetEAohfD46DFTY4qeE/AcML6MFqrcROvXLoR3tXp+44GkB2kTBUAGMU16+tiF6GsgMGU7NZK2LcG4XWTRbFSoz3VhiFTG4JnFMG6C3PhTzyCwB+8I0O5tZ1FLPQi3YqGy9wWFVM3ZkNTqBMgWaWJbTKay5cvhcvcjRHeQmYny3mUoqY4dGC4zKAwGYGOnY4Ifbs4N1TGol7r+L3HoRYslQ0WnqRXDaI3WLxHj9Mdz8W6h+enymwI+bnoq8Up5UOD0yWPLlQqEwiVahFyMDEjnVGxJTqzKizAXTJ3wAau5aTzpkdBuIs2k3MxYRqChlHe5NMVGdGOUTkd443xT6gF8NDxj2PznS7HkFip3LSGR5OZv9iGQ+vKFm2hPsr4NTDw4LAhVbQCh8p7tMnuozLJ5poE1qxgCI9QSC4dg7huDYcNas12miHbNEuGUTn94MMQkZvwdN4DVDGKeN5MbFhb1ODukfi59MbZyGrZzCKxpaqgPvxK27rZMEUFV3HIvHrJokk4Tn5TGPoYJz0j4QJCW2AKO255fztQTd1baYTIqXX2/vd/oHz0h38YEJ+GytH3UuFAms3QwefipUtQRNCE515me72I36trzWygIZa9EOps2itsfuFhki3uoHJhEHpFJ4kQbVBkEyO8S+A8Rj9tTNwHjVvMRT0iMdJIirgRxQVVnlVmYVMG3JvOayHD7VxxHjQMVZo3jx38sJif+fbwiON9PGvmOXDbsP4RburGmahs1zCqRKFBF3cOzNfqFa6R9SFVRbsQ684VH5Cthi3HvyESKZwUMkMadb5GxgGtOUqtlXvttH6XGLIyYBYTfRoI7KkAHs/Vpsv4RC/V7MSe8+1laOyD5TrqFN948RzKjmRPyAw+sG+xHN0/VI7RFq2vf1DYIEZ56toMOmLodgNqb2Gg6hLTuPgajP5FSkjEAHsweBoHclQxAC0BMAO6MjBtTRRkW4BKp5htmiy0deH1sfOu4pJvUc7hTW7lBqh7tEmINDt7EU+pv1xZbC9zF/ECoVpsrddIHlC3CM7RyU07CP3j4sJsGBJ3jOjVwsLqZxd0gdygnjK8DQyEHtmYnYutb+Tc5QKFoJ8LLTyVDJ38sZK+tU1mt5QCjVYyrQX2nXDh7eGtySOTXR3deqyvM6HgAhZQi8mTrr78nwSOvbkucA1t7q2xQ1ZgfSNz6WtR2FuBvqGx5eeYKGvKIpsTrQDexp6aWF8FqlY7bfbLZIExvmJUDdWLhoCfYaCfazTjDQ6XnluEI3pj4k6btOuaoa+BvT9hpjMP1wj3AktzRdj8wkHhGjdZnWrCCcPpCdn7Mx0GAy7a4UGdKWBy+w5OhOe949wgFO+mtu/azRvoRFHhYbYs3LfsXeCiyNZ10mDSs9YLShUPM4VJpow+k1IxYkhd4Lne9WIcv34Ks4coi1sCb90helCd9gY6XTfm4EJCEXIOb+E5qTx7g83yrbcugp/diGgjtOXjjqaPFPZEDyYwwGxeq/E7etgeqJyHsAFk8NO0Ifz0jz1eNmjld3HRbD2LKeGi9LjC+0rj5aKPlm5yxXiGvTM8nJwiUkxS9NCzCKUOvtuNKUJ0+XyxCYcLnMbIo1pyF95sPmf22iykgxrdncSruWfJ43SwMmSO+mKuOcQGOA/yZ2WVAe01dGR9qh7jYba90dpP7qU4aprkNLgKGkZemDdayK03vip/Ta8seGxh8+zn8a6PGPFPf/rT5Z/9s6cwYL9QfuEXxsoXvvDV8oWv/PdUgONVaBBRUV0F0N9ZvFE6aMk0d4UuQafuKx/5AbIyZBgpkw3pjlWyWXoJfTTmMIvljjOH57GGRI4gewtg9i4nJj7gJbQwAAH/aXl5zwp9HbuhYpx7c6586WvnCCHrZZgO3adOHStP/8xPQem4UV4++xqYEYPCzerpBuDdfoAdAMNVZ2LtzeB5IcMDbywGlHmwzkq6ifGEa0poiGtqMwwXOjellzDhFhiLjTt2N8lq0pjUACkyKQy8haz91BbOLsNbgdMTvrT3UMBRjg2LxFsZkX5ldPx7pwIlJfBuUyPYyoTfguJha3cxHJMKijnGJMptNbM0keZP0DUKvT16GLcKiK8mtceQrOq+q9G0mFyDJSEyuoJzSA2EXl02Yqh28ZitubBi0sSiT6WAaEwR9YKE79y39uDNZQlRTv98yOVzQQgUS+QU6Jbnp8ehHLd67ta+SluIBBYetex/F47lQVHlhxfdJaHXzzOpN9lZI6sZ371TXiMb+t4PfITKictkIQHC2cljpshpcs64qGO1ZVJkSxG8KpyOHoPVeHnljVA7wifOOxYMnw3CqDhMvCc9YXHNg/v2laOUp73wxjQJJNudLZQ/+/M/pXFNb3n4oYfLjRkKu6H9XLx4ubz15sUIl72mIMlW35sdlqqHhiGMQ1jbMGTuG46hCi2d9pWgYH4TLbCb81wrBOOod42NqSI+e6c9Jp/rRrbIe7dK7WWEl5I/TSBICw8v3pudBtT7Gu3hov6RSCa8fr3NNGQNKR7dHT36nGsxG9NvDfffzcnNx7mZc11HSlzazTEUcJWD8r46hnyfZsdGJnpmOzYn5tgDEN1jz0G9Q07nLo15vCArPTyXdp4btVcnWFiNBJxzUfjFg1HlC8EegYmDXeWZL0w2Rjb+DQOmpPSv/drnylNP/TMKiRgQZCvGoe33deI5UbKztfTNcvQAAmmHTyF9IVt2r7z0OooP5VI5dnBfGR8/WF67covJ3Vs+8Ph7yUrcKqvo2B+gbnJC+gDcrFH6OxoubPK7JQStSpn49dyokDmR54R1/72/OFv+u//5j8t1MkJOr76+t8q/+Bf/r3Li9PsYgEvlDz73Ujnz2kXwEG+MmufCjXvl5FFULKNmE0lrwjaAJAD2RbJPPeXBH/0b5bWv/AkNe1/Hi2ZikFBwN9olq7rChNabiKXlImM81he4NvAISX+zl2Cms/uEgbEhrOcpFwYjtEMpkwxyU+lmXmxIYu3bjobKyxFYh52fYGZW4meZh8pQrr80DVkW5CTjfWHEXFR6N7mDN/CtbKbqAvXTXIdy2yxY2eKhORaLU15cuvtRnOuJuHRiK89l1eDDxT6t4eX5mLj8CJYa0kcBOcfUYASQH4YLLXUaM8T7q9fyuvxOQ+oMTfN6/T2B9QxFkqfUw3XpFbtD7BA2jaCf1UW4ZhutGzemgjoTndzx4rZWQWGRRYpcn4uSBFKodvJ5KSxK+4S8s0RUF5gyLWr2hxyOm4qGxWy0BRfZqUlPyXuW8txZNO5nViRea4SYVxt0zXro2Kmy9yCF7Sz+Y0ePl+NHUU7ge2fwui5evBKAvpLqITGuB+y9DBECr60Kz7x/Ga3FZhSdpAz9qxDLDuo3phfKN59/rXwVuedtxvb4g/cEPcgEQ3CyJBNH3WxSIMzA6nUPIPjZZxhLlNF38FBZmMXg4gF3CGHYBSrK6MJni43OGxyF356Pqi/VnGjQTtIzTwKuhjiaBXOPol7R+x0f8PMZMUTBORPIEbSdnsayFY9p0Ka2JlpszxfzJK+lF6bAqVOHyrnXaQbE2J+eOB7qrjsmQqw8McHCWtY6DkiBUYSSdazxUkqnwWGVJ3GXnmEDxDeE/LXyz//5L1BvdBSXeKqcOPGwtoUdSYVTFAS2WsuFq0ws8Jf15Xp5GSB9+ODpcujEfeWlK9SLjb+3zN2olX/5zCVu0E45cbynPPYAADaKB6PgCn14MGtM0vX59dIzwiSM7J7a5BgMdgd17r/19dfKf/s//xswKXhltmknK/MjH/1g+Zt/+1NgX6tlbuoq5Qg0+CiIC9I4YZhOLms2i63Duo9dj8kI03kNgP0wN/jWa6+UI09+oow9+VGq/W+U166di5sq8diJuzy3UBYUniMzpQJiEyGhwPQWlI/oksKCUJ+pjlen8JzQQXhaKmm4IDSxYlIMlM1QDRE3cedrtyh12sKI6SEE+JmSMwHaOoFckoLP2iwDJ8PXoEdkVkvvoiXzzMGcz2YgyYD32dztE0BPAqz981LETSVWGc56RdF/UzeLhyFuwBeGc6EpZn1f7sJm7Gx9Z49JWdURTjtOFWCVBsj3KgFeddfmTELx1J3dndjxargdGlhDJ3lJGPZ+DJR0BpeB3YL6MBxLfOcDD763PPjEh8yuhFf+rW99vbzy8ouU5/QwhjVwTVQrzFwGIThrU7dsS68WGcfaFmdyfDFKqjpoOLxnroNNrj1UMrgn8gr1aOyqIxaWxcQ5diHBzLEHkXF2TO1Q3QaX68n3f6jc88EPlHlqHQeQpPnqt18oz738armA1zU9BSYXIpSGQbmoG+FeopwZacVC16upPK9tjqvmvd+t6u358xfLt8+cKy+9+FK51TRI1o3eqLwmB2uMypeo3OBYGpEatBJ7eArQa58DlyRT3wedye2sjXPsw8Dq5Xs9vV6j2f5QvXDjyw5KzimbjtzGs3ymOnm9WOWwYlj1yHS1GFMVMqJzVgU5WKnikUwChYnE2Dg/OvCeBohYbnHvTNclAYDNWa4o4/6RH/rhMr/89XIWCaF6+3B59IMfCoO6AaeymXt468Llsg6P8NDxw2XLDS6iB9rJ9dEikXU6Qce0J7mPX+l7mE5qtFJzLcR/edgX0sZqkk0nqIXsOsiHXJh8+de/9u1yo2Z7reHST0j42IMHYRN/AHLffeU4KepN09bQ/p9/eRLPqLVc5aaPHnmobKFK8cdf+4syTKegx+BxXPuTPy91sph/+7/6ubI3nEC0jGXxQDN4n//aSwDt+8p74Jm1NdP9BNs7stVSrv/p10vncFv5y1//n8qRk9A1PtBZ5q9vlsceeV954mNPRd3hM7/3B+WlV1+j2JyayhtXSvury2XltdfKzIHjZZ2Ews2ZGywmDRG7GJOdvgZo5EMLoMJggx1E3KoZTEyF11ClNOHAALbpYVUTMiZmFUZ6z6OchsW1ycTM1LvJh7YyU8MwU02+4QIR6zCbquFjMXVG81erBAKVCAMowB1zS6PmwoPWkA0hgpIUXl14X2IRqlAEJyxxPI1M7IZ3eWtJDOW4YDg9XJ/Bqo5YD+G5ILkqFe3KfDOp1/Ws+KIeitKHh4aTdCqfaC/3vAiVnUgc38W/tLQY5z5MuJos7kzBe74hoqj0M/dTDMwdvR9CorBeF69tMEe66E148PDhMkjtWR+LZWWDTBNAr4t6/ODB8GpVKLGjkVagSYoBY5PNablPeAaHxkeCwhCJBjN+vEHgW/xRrpXqsGZ0JaAI6OvRKNPjudjs1koPeXSW8MzDllcWSO6aWO0CeOgMiqq/+W9/q2z+wR/Sn6G33EcT2guXrtHB+qVo6pw1p1Gsme6VgaiekayYKgwLCMnzF47Q3Jjc4K1uYnIp37xyqfzJn3+1XL18g08TbtHHtCUa2OBtYdDtOh5dl6qExBLeipvQ4PBYOXDgMC3uVHag1I72hntcQ+iawQxwY/Yc2hgLMTm39bqYy23vu9poArvMHScUT6RY8Huw6mIuaXbzvgfmVW2uBpc6ATpxSoab4jFxYH2pxfsmYoIfRzmQa9rIyiqFFZJxl24sE4Wxxtjg5rj/4/ecQO1jjITfQDmCbNGz/+pfl3PPPV/+i//T/74cOHKU9nbMTc0zkZXbs5lII5D/4hTIfolORLGuoi/kqfJJXDOKic4gJ12TjX+BbOS+cn2BFPF10tfQCCaOHoYpuhCueh+69assztcvX6PL8Tzdsq+Xm4vL7JozdDw+V66fGCpXl9vLSxfBxVgQM9trZf1zL5QTXO/yVQYdcL6ZLr3NZKzqFHBPkx5dWFylY9EIp2V/QflGe2Xqwtnyq//tP6Uxx1QZ3Z0vfbeORHffYczWi5/9TGmmSHuXKzv/2lkwmPnSD+jaQ0Hx0s3psovb+sa5r5etcy8Siyt7PFDqLGhSgqWTioJtjFXrENgWM2+F3X6XSdLJLJNdrMcVqXtu8hSZy6G+UQxAAqKhkG0oJ4akN0BG1o5FK8TuN/d6yibf09IzTustJIIwViYgtsXZCDuHaJQqU1t2v2oeTgyFBIOBrlFjskQTWXlpGC+75uzsWvxsGtq6U1nnllpURswC9zBWVjjg9VUF7yF/w8+JkyeY9CMRGvSR2HCh+55GN2U9MsuDDJf1wDzHHjpJhcyyxjXS++IWGtw0tiGFTJig9PEGeJCfD4PMebSHCgZ/W6salI6K58a/bgyG9AdPSObswKtQS24Krh/0C445RLJl6KH7k9elbYhKBagqUi+05OJH6rjvAYLr9VWYU+i6u9zcdBg/w59IEgR2hIdIWNgCgVpvrEY2W6+6n9KpH//kJ5LPxUn24p3VwHF3WPQH2JRn8AT2oW1vGdsff/4LcLzm8T7hJ6K06prJvpZZRZFdwFMiWkOhl6pBaQhIBubFuHVSgmcXrz/74jfKN7/5HIkBeytmjaYlUBBzwmuPH3tL4Cw0WaZm1hiS8L5D7dQkHwQqoeM9x7QXQR8ZzPmZqRwPtbXCU68I05V7Ej64G6wxg15jcjQyvNezilBAr7TyJCNMSEwsKStO+CSzBq7mvNCrNEQTqI/jYkzwHM15t+D99+CAmN02v92NEMQyCaJ//eufDUpOC8Z3jkjsV/7Vb0fSSg+uD898IOZVa/mH/9f/AYlurJXGrmLhqwnmQxWLPsLUZ55RhlVDyheLgRlX2pn7N75wBhxsqHzk4z9JduThMnzI9uVnSh8HaFaQjRvx4utvlfNTNNywexB97nSL17kBYe21wDTs/P3f/z0GHKE3uDObtFW7WF8p+yMs6iqfB+e6+ALlAoRu22BsiyuLZY4s4fySLGuMBIx8xdDEnloIP371ua+XYUT+n57YX6a++nq478s0GDk/t1b+5EvPlQ10wXbdbeD0jGEcHoJ2MUtt4sa+AXZaJtbVafS0e8uC9Vbm9vAExLglGta08lGHYsEu4aScHwxBL4PcySSaRR5mkX+3pubLEIPbg2bWLtcjP8lSSbsbuROtu6vsjpXZOl4E2MQGxv0A+KC8phu08xJX6qN+c56uNLPo67tgjt/DThpZOqWKMnskNhMuh2EjE9eiYijWIQO0h/FS4M/QJ9VUub121+FzG2TudtkBY2GZOQL49vqOnzhW7jl5/DZuEZlS3u8ijyYg0boumzWEN2XYx3sW8ELsIiNAKwNCb2YDCkM0ijX8RjgyMq68sm5r++DXqRJreGRKOkP6wNBY0EKxoTKBJziPN/wm1IM2qDD3P3hfaG8ZpggIh9EMjCyzZZYg2aiiJcJvvk3sTagkQPFckFnfmHSBaELi9fG5TRsF43XanbordPHpsUDGcP9p5NAZIz2cMWAI62q7AJmvXKUpsnW5zI9deF0tFG2vQuBeRmxQ/KxbjJXKEr2A4DpVYX9mcTPkN7yPPpUquFaZ0SwNCrygvHH+Qnn5FWgggPCG8RGFmQnldTPdZia7iARq4LAtLWNsZkeZa2xMUBHaW8AIqUxJTh5GdJWNGP5iH5uiB8oWb1m0nQKEVf2vdaziX4FVih2bKMomMMEhi+hBo2kkoKCBc0Oml5BGUiK02kF98Txv15taNhQ+X3hreuihb6e6inJQUoIihJb3aQMgsoxGLqzDdrxk8d02cUxHjt83JcmOgXsS0cwsmSDzHBXqhMAaShT0qcVoPvzww2G8woD5H7OQPk5FKZGWbqh886WXykv82PJbILEdXKyFxXPPBP0bAS/nl/FwuBgxl+2oM0xLHrwhBmMD4/Lm9BUwK/AfQ4/VWtkHOLFDhvK589fKN0lHG9d4wbsqC2AUInxRphgavyCgu/fyrU2MJo1qB9EQYmJ3835LXbbAuS6ysK/iIRzDo3Jgl2uzED3byxQDVIMReINmAUMc72jnKG3akOphAnZhqPRMaHKOo8flB18Id91sHvy1Ffk60B7a5YlRqL6ja877VmiOYP+6nrEUeNyy4DiUZGnjtcbOh+FZ3IKhjPcYe1uTqrN4LmRbtrj2TsbQYuEdjZ998BRupKlBD2FMKmvarDV7BEpWJR3F9YOHuMtxrF2SAfVtOgZRGWGFg8zxyBCGJ8DitFS/xWYRlrlknZ9GLKoYItzJzJQ7ZDDQA/9R214OlXplKeejUdrhezc4D1UCNjCgHeyyGoRbSiVxLyLfADhrMmFnR7ywTnKH8xLbUczRzSSMWzLOLfo2nNwyM81737pwCbrOZLkXjt3DDz1Ufud3fj+lZQwFo1jcSW/Cxzo7xlHvoKG04PmbDJGrGfMtqw9cvElTcfGmF6MhGkVYc4vzvLV1rfzYez9QTvZDKGKsX2FTq7Mx9WGQ1+AK9lOkbdiyoDIq57HOpvPWmZdKE8/rGa7ZSs6MuQveEqZQ+2XBGjeqZ6Zuf9AUskmxKu7JpbPczWjCZE56sW46nWTYtMca+sAjNfHcS2kbSl+3cQ7zdHpqJeHUQ33mrY1FqhIQDOBcW4wknE8b9JSA+9gR0uGWg9kIx67fFXPPvc97GtQdDBLetRl3v0cjtwpRVE9agumufQGs7zSLKPYlPBA5Wh8NcNPf46Tveu7Oa+tVL9HqDd/jHzXTEo/LiFUIILl2rsX20JYbKt1QWtpg4rftYJO64FHohbVeedtxv5PIqv81bkOOfN8SgNwGqgLiTEdRqJC9fAti5xWIey4JF5B62bqTDoRKoHKtVhgcJ7Gu7hZmd4SBOg2+07avvbw2DWMZoUJx5zbKfnYxVrqCa2vWsKHcyBxWytb84hYuvhP0EgO/SNjXg7cwgpKFLekVmK7r/ZAMUF1gEOBeLskVsoFLqxjGpuSSXcPwzTFp5ZEZ9rpgI7Qwnc41dDFIstA3Be+54esC+oaRtsFyp2OX6aM+z6zTjcuT5fCxwyQ3xsoirvtWK2PTryGDZGvXZGozFTdUQsZzb4IY291J6Mh72ttoNDqAUaYZSmyWGJg9PmPH6tAyFHiNnRNRQgETqB07JAPErVoIT81MblGmZPpHo7rB612GVswDfKCocHDRmP1pcH30ehpYVdA/3F0j++naSRqGj00mbrR1c5fFaERPQhad7PCdLaTC4UFJHu2x4YIZJxuhOqZ6Kxgam2WcsGMThs0smXWsvicTBIyDZ8iObxioQOWJY+NlHO/H/qZjI9TSzs1GgbXVFm6G4jcDZByHCRecZ9krMDlJkldT7icztO7KvXjqYncupwE8e69FYyC+1c4mQVxQDhM2DhJSX4P4/NSDDxCyYdig0czOzAZ1ZIUSOa+5E0b+EJjMYTJldUDyJq5pWy9KQoneh5liDLFeZ3iDzFM3g2hWYRa04vel0onZxCAZsCFltrKnShjEPsd7VEuJWtPwciBcs/l206Wrl3rSfniK1gRefYva0g085UiQeOvEHbMZrEfXGHrubpJ68B43u7EnfhXnws8wzzW6XDUsgV5ZnfXpuQXnz42B41vFEV4b99mx1LgZsQX1Rg/eORPvDUsZh4tyIpMAevPBLGi8lNhcJI78n4KVUcrGm41CggWQPUY1m+tbVvywzrlHav9pv8K3esfjHaVEGjnCQTapHVlpEZ6zAwLASSgcIRsnNqKy6iphn+6jgynwmjsPtWOkul08a/JjVKMRL+BLVYQYHRgDqD1cbrzwbTyDBDhtTb4GBuZFi8O0EuvvYGRk4CdLVxUIbhqhwAIXdZkJ1wxfjH2+dFDoe2DkQOzWZlaMvqTFbRM2SjBtY0KvtFBKpJiRpSNm7XRhOe82vJbIQEWIlL3qDtCzSV7STa5NDMxFrGKDjOsVjxGJrjrZVHYuOGib6hRxgYsI+NHoDWwAI2OlFDusC3YXI7TOtW2skxE1A9i6FUqyemDKz/TRralV/AzRwz08mYHBDppx9BL2rjNp63SqYTFj9G4pS7MpMI0BpD5sbbkZXTZKmvAg1tbVsMevwvsyg7VLr7kICfAMQ7dJKgUnZb2l0yWwougTyQSTxxbZJTcOQ9Hke0m9UPDvIx/6MDpW58o1Qt5BMM/T9xwooyhNDJIhPnS0G94ZZWAt7JBiXta9qpPP/VPNIEmkjJVFyxxzlfBzgWYpQbQGzxP7kfi6CYP/F//rfxAgfXCkqmSF3vggiYWkSojRwdmjtGiZzdPJsq33F1gPXjkeyyESAIbms3Sg7mcT24Qbt86x+qi0EKeMsBxjPHdlutxD7e7Bo8fIb2XO0CSJiqnNzKFmdv9NKgr+3atvlA9/4NFy7EPvKZvirEHgzA07JGVYwEsA+tPQKhT8nIuQzyJx+zgayaXh0AcLdVYF+zyH2DdyA4mu6hXW1NAx00C4flYYNyXNa1ffLHsLl0guURvCzq5HvEPiw3u3zjpMTDL9ogZ22CAeh3cYUbdzQaHESpwyvlPDkhhh6L6JH2pcgo8njmnPB21A8g31CncZ1yAER0Tp+jDacjNxXzJ8lruWpNgQTHD+BefM3blKNlVJApn7kTLgtTDAzks31OgQnl6dm4O8QKLkJLJO8oMmfrkTQd5dC/k5gPxTxba22VctbVvQ+fm1CwMiCOyY2EoqsnDKToTh9cIN7aRFJDjojigUooXuZRIOUJw5Sqwum7qjj0XHDbCGqhUPqRc3XuzLQdgWS+nOQbRcQxkeC24n7nsghAzfeP6boT66zgIYQtVyALZ2k5pkVS/KbRjUGxignaa5HJi9Xqw5ev2ck96Du6An6C60jeenxdmVgR/64AD96IoNBT3A3YIB9RiGW1y37O9+XNt13PmmvRtM9q0yu4JxWhRwx4D0Ix9DelORxuWVGuVIiWNtUoDuBDUNXmMimrXEzSlnV6kiUBgydN/JMNHpqfkC2AjkV5yTcvLeIfSnJKeq5Ck+JmAOmM8lYE/KwFgHyRP4SLeQNcK4Sb3YCIORulDZLDZ3NHlajreTzwkeWU69TcZUbCg6cef2GnhUJ5lA6Q8P3m8N6z7oNWMYVLwhbIFqpffd30sGqR/agTgHG1goGeCt4H2KEdrrshfvyY7TMnoOtvfHhO7EU7aIXUnpizRc/fJXvlwmSJuPsHnYACQVFMgVAU3MgEP19yKdRGpeOoAYH4FlemAYJfFEsaQVdMIunHs14AxBeakgiyQIWginrD1cQRXiMjypVpR9f/LhD5bnL10ovzH/O9nGz8hOuhXY18gY3a34vh2M5AyNar72uS+Wb108S6aSRs/N8uNYoAD55ussXra2c4XNpYYhs5zMME1qia0Gk7ZiJYbZ06wEsCg9M3speVOHoZ50GjHNFBLQqEkGXV2e5/32geD8cQZMSsxOXyfRNYdxlkpSgfDOctc732ehdBwk/q6MiH9UUV4waAJayMqA6AepuQicK10lP66RTmC+4gfKRfS26Hl6TZoE55Zenp6j/zOhwguh5KuR83oqr8z3xIHdIFljhtty1VKbTOOZ8EajskNGgN5CkpOlWeBYRVJc29RoPBQv3W3A8rUh2kJKGxPnsdhHeZstXGhbgQforrvJ7tcDryubserceIMYeEMcyntUbeiws02FXUi2jCJkdsAtFm8ArdyETcIC+ye1wO3aJZR0dxHbUL+pE1kWw6/2ZjJdtHK7du75SM/qIfeQvROTWZq9Rv1djRIPCBddfVFT1teLB7hFWlkAtx8+FDWcp+57Igb7q1/9emAXchOwKbGw1LHXqzItrMXfY+BbqYlrloTq/+ReWfHPolOpwMzoe0br5QeeOFy+/sp8efEcnJetkegu3ozhqe+RPFiTIuKOl2Dl/sMjERp3omN2CHzO8x0gGzqEFRKP2mMFje6jdRXZuK989Ruhi7aGN/fyeav3UUM4dARPhooBuuW0YUHECbrR0H6Ujk0jo7vl2mUkegf3xcTo7TY0N1xxRkApwBgFphKS1XUMAhsGIZW8MbEXw4N+5GaG2VwaWSi5WpEZxBB2g6tEmCZOiRCi52oWFOIM14rfKQufmaIHtcs1b+K+r1HY3toucKs2m8YziZCba4vlVg3jxv0fGDwc2vTtXUNkpMBRWai3wJ8mL8CNIkM3MjTCGFGOhne/b/xwGQef0iF447WX8dgXscJgNizqJTaFRjMNKSUaZ9MH3R2QY4EdqOSKYvC2vdVybKwfGlBLuYdra4Wu0wbWqiFXgmbXAnTDwO0lvE1c+WMIFJBF3ocB7kUuqo1jz2MIL1y+Wc69dZkwXM82+yOIf8bCBzf0IRVJ+ahYwFIJNGBKRxki6MjFc4a/ycPzpxPgvoeQOSS1OZ9Wm9/ynS1twgVULoDzdnePs6Eh8MkmpedlaO54m7gxJBM/FiUPUrROT0WxafDQ0iBpgDROrF2gkjhHvSMzkPrnfqc1o2EEDTvj0/E+a3+jmUy4XH5OL77yJqtjh1Og8QtDmWu90cQ6OmSFt1VlPwNn0wvU50oPNw1wiDyFs9QwU1OhyCqY/7nv1pk736qN09q1Egr6aGYhRQ6JMZmbnivLlDsoF+0k7JTUaHmH4QehZpZqmuomzNSKczLqtq/x+pikyrYhJin1lYQOur8y8Ad6CWyjMp/4mpDIbI+ihht4UnoS7Sqq8pqNbMWixMvEK7qtp8TraOJnB7B8HfrGFmHj9oohrMoISO8Q4g3vHyv/6X/6U9HpaGN1pnzpS18v7T2DHMcUf+IBUXfozTCeZwQ7qIDvYfH0guMMgoeMo38u7+ncuXMkFa6Xe+8ZxJjs8O9p2nC1lyuXUejkhql37jHsJr5AazexHsfCsDIIjUGAXcfjHCBEBOfAEC+Yrt83XMZRolUP/PHHHg0JZRvL2mfQ55LFPlzuoafhCRrr2jzYEpuWJoziWHu552hLee/7Tpf77rs/dlXx+KgjU0wRY2QTYa/MORkqpTwiUx64I5woXo9u3BG+yFGTOJrZSnlsUgLkxZkvCN0tuG6traNxzGXCulW8kJ069Bq9CXlOzDybfDRjrA2pbH8nX64T73WTjkWX0Z3ffPM8Rpn+jGxgL730Smh2HYXxfgEF05vT18rlN98s73/sAb6HDlQ3NxBhfJk5VUeL7t7SO0xmDjrESr2GMQaCgNe1DjUivGvGXLZ8He/d5hm73Iv9hw+BJdERiUTMjV/9F1FSs/3YiTL8noeYI3jRywuBK44SGuv1m6bfmZ8qc9fmygjzwLq0GdoFvgVn68r1mzHLGzyw0Dxjo022QSYYdultGjUwke2QKygCxxph44yqBv6+hecoXtbLhqLxnwfu6CWKELaIkE+5aUJxMa12NuZuNugeNpNeNsFWMNVWlD/sPeCK30T3rBtazZYF76yzhrz1JvSdzEwSPWPMxVCDMRH4VPLAgu8VIaFGpyIDx7aTvMXUcTPDXXlrGq6wbumJhYJLYP3pRcXnwunLIv7glVWh6u12guJkmsvAvjCI1g6H0RUPFEZghIPEahQokcL4seq2HR7YO/pCpulKNYo7SFlWT+L/pMQrC/TalWuhBa7OfQ+TvpeBFaT3Auq7TGJ2gGayZ0rFrJHRU3zO7EsPHkE/IWgrnkjXydHy46M/XE6w2Jp53+/+4ecZQBIDLEpLYezm7WRyoenu9uJFjZ9AbwwtsiEmeSuv2f3m+PEjhIRd5bOf/Vx5E66Z4xS1WRo9DIm7iR2PBBj//e88Ux7g+/7Xf/9/A24zXH7j33yGnn4HyhhcE/kmeij7UK84RE/AMXTPD44fKANkPMZ4boAmCWtQIcRU/sn/jXACouMbb1JHyfV0dGuEm+Dm0EqMmyyGZ0NYjZm7VuykEjjdJe04Ln0jyKWAzAZDhFo2Q1GNcnZmMibyNqG2XJc1dnE9I/tiRujJYuzDaBwaxTgcOoiBmAimtYO/BMVklXrN1159KfheajaN0Nj2EFUVoTuc0yT+rWL+2Oz8W2/2zvOC51ZY5y7awu/teABZNkxihUV093sNh8IwGoI1UYRW6a173Q2mv96BWS/Db9Ponb3jyNQciUW3DPeuNlejLGcSjHULT3Oi/NDHP1geenSkXDxfK2+dh/6CAsXJY5QbCSdQXvbSq69DNpXnvRGM75s3Ce9Y6Pai7MErHaCVWR/Zq5sYpQce2I8BA3fDDRti3HpoA9jPhtHMde0jgbIJ3Yf8Qyy2TTbCtV0oF3S9usnmc31xnbATpdovvlJurG6B39ltScOBIRlInMt7awONCLkYUI29+mRidq1kJxwDmzRbq2qCIaWLXP/MUQx8B5pNSidvMi8E0JchCYdV4IyGesYiK78A5URDlw1z7Toujwp1k94xjoes1cH9ZbgdvT5gE2lNFRUtDEL0nTAZYwaY73fOrXEuSbMQ98x5GX1Eo8ojKx50Jhpekt21Q8CA62tIAUWYX2F3QcYOQ5bhphBCllOlrxWhoQ6CoaezL8JKX6xCW22Hz0SIzXXBbVNRxXriZuuhqmRiyunwxnfUEt0F4ttv7VSA+JLGgFvgxNhxGgwH3EbWr91VotMKk3F5He+ANK8p4v37R8spvJE64eN56sTk94wcuK8cOTReThw+Xo7CdzrOIj8Ju38Vw/YThE/Dx0+UlynPePZPnqXrNez+R9/HJAUrQQmgB9TuCByyThaXvQSHaS5ijdUgJMhlJIYddGvzJt+8QBo88P1w26Nolpt+Y2aa3fwwO+qhco2yj29/+7ly7pXXy4c+PF9+7j/7e+WjP/oDhG/95fjhY9GoIYtwAXwxiEqivPTCC+XhB47DcWMHZ6G98I1vlWf/+PP0N6QxA9e8bJs4DHY/JENLZBRfc8wMJ+Yp9m1hTNzRxHtc/mYjg1xpKlucEEMdIDc3cxAqRRPe0gpAcfBynCgcf4txunWLLB8lVGZ5R0f7IQhfYLFfTK5RMOYJMflOuWb+PUaLuz6Mnqq4TgKlb8KQRoYrZaY9lm3CDBMbO6zvM9xTQ8sd3xDH2Sg+pzcSfC69ArxaNf4NRzsIaTRIegYWvSdAfdvnrwylBeIaSHdTp6+MeDG2AX6n0iMMIx766nsYw7VyDUL0jaV6uXKDVlpLreX6ivSD0XJ5pQ/G+iU2AFL/eBnNdm5n8a+TaV7a6mW3JkuLE9RB0qRrg0UK+XpXCgzXvruDUcLLJPYrj+HJvX/kMOO8Vq68dqO8eGO13OI+rRNRtNs3QTFANsgVNxySSIJjt+BtrZD5EfuUOBrhO9igD6+4lQ1rz871zMkVPGKxqWgFYgRjiYk7hVh6eC4JfAdgDu7qnM1qDkmhqsDmJhPjHQkKW5wB5bjmVG/he/Q8Dd/a2sBbGfuNtWvAD2RzycyH0rY1iBGyanSICEI6B+NHNKGu3QCQRkPuJisoSAbYoCQwrOyt4DmIQarRH9GQiixRgytxW9pO9PaK71BGKyO/yoNrgPRGz+maVd5dsMrS8AVmlp6a2E0QgBMkCxzTSuFGwuO2BYsj8bi7ENKP+5xE1ulfwwPDuk1tMCHHHyt1GNI1pUxKd7l29XqZIcOzQgZtD+NymGaeLRibQ73d9b6p5frJDz9Sf/LpT9QfOH2yfmvlVl02dt+B/VkHY+yJsVmDC3UNj+hbX/0WxnGl3HNorBw/fW/517/yS6WDG9ULQBw8HjJBlyeny6tn34y+ew8+cJpSpi9FiluJ6AV69ZkVlPuytLRSnvzI++mqsxE35fjJicCaPF89q14A2X/63/1KuXThRjl1+mg58/yXMEoz5f/+y7/MBNgrVy4ihcLCWIaTZnrczIvtr15+8cXy0nPPhcZTPx6YzPlR6s72PfEQHgu7HNd37dpUOUJo4mT58le/htDjFpPcEqiWuAkyrxer7F50YwpvzMXvRsCkcJEQVl0i7BLPs3W9k0lvUMPtjXaHX2OH38BINvTus2woU9Jmg10AIyMo5XL8sy+fZZzX8GQgEDMpbUDhZGl81uyi4KkJolTvzAxVZCgZ+9jdTbMzDoaWAvsaN0thghgpPiNjn/eZ+Yt6OoFrQ0bIoP2UInXbgcoaPoHqqiaznbkSiajYpcGnGEM9Vpt0TKNycgOW+yKZ3Xm8HnHQzPaBTYL/iYdOLSFDPn4KDxQVFHgt0b2cRSW33PBWFV4X1wbcQMOPsSPpRYRnxHV2M07cxDJ3oJQXQlxgrUwrn02MMECI1zFMQ2WB8eiujbEalG7CBoCn0wMup86b/KrgzvIQ8w3/AiMTNMwuzpVaxN5BwrkgXlb6HS54vrcfQxOeOAZBIxU9EPiYGTbHvmuAjYaQSeNhCGVyYN1McBg+8GB7sXIt6W3Ie0tNf6VQa7O2sVspxyZOE14OpfGrEggmBKR3uGmamAn7oWET27L0qZJiCvAdSCbufdz/BPjdIKXOiLVtES2IheyB89mnYI01o4FTk895GEkikwSWePG5IBV7xoaqzlkvBdZs5AkgDoqghWkjhm1mPdtqUVhKXDrUYM2uxA7Bj4wIsS0u4TuKubV7z1hX9MlfY5c6RR2kPhus13FS+LU2VDXHy8c/9v7sUN3VWR8eHqiP7T9Qx6LX3/jjL9ZXfufL5ckf/GAZ/PCHyiZs+j0NCPr41//yG2jqz5RLLPTrl6dg6yO3gyuuVn1Hx1r5T/7mjwRoalV/gNOA8+ogvTk5W557cRKspK089tgjZLsejO7Ot/i87dxOnnoP4eQxzgWejCqxeAJnvv6V8uyzf0hD1gNlBKO3b+QBBlBl13r5O3/nqfI//g+/Wa5Sy3YKUcXXqY/8rf/lmfKjH3+yfPlLf0qY8maovtqQ4MA+slAswJs3rpc3oA/IPbpx/RqM+SPs0JRE4Or1Q2rsGxiFcjEcZRDG9R//2BMcAzxrYbVMYaSHu/eBi12FJjAfFA3Po4uC+A7B85BZJt3OhGqByhFlOhiAPltrVaCu91ZvzfCih12/F8mVdNvZC0JhNX/XSLaBMwn+RriBlPNJjLiKuA9QkjOFukOoRlRts4JVHbIpWWjbkH0JUDdS3tlCawuah8qjFoWb1ROEtg4xMrbs4v4d3m6EIjK2xVP8OzNveg56FYGnueak2ARQm2l1i3SdwaFHD+6544JW10D5FEFrsqkEt3zQjJb0E5jpscOrGJv6Z85u32WjFXE5z9NNLYbJcIRrCTlxFkeP54/nsYC3MGPSSIiBnyEKipU12iA5YUMMy2a0UZvAGJJgFdjsGpR7xmLmuVhPLG5xPzlQ4TVxbR0Y5H6jFjOlsWCtbgADlAlf0S88F42BhqEjlDCglgBHuOHapCbLtmziLGYKX5EKADe6KKQO30UT4LhVenLygcJzMVmmd2R4uBby7WGkglQLllqVq3muth30/R14a42Wfkq1C9kEP5BNwYy99zIxUYw/hruLhJ1QgLy+aJbixgwtyk3YiMzz3uY6tsAiTZhsCbnIG7MiIa5ZvqOem/uy35Wld9n9KSo21AcRQQz2CVti0H/C+Wk8CCEDCvuOEDItWDw/cYKw8YGP80YW6dFxdry++sBIT717aNwaEd8ZVnN56np98ux52kJu7508dc/e9dfO7/3zP/3TvclLV5tuLKCXZEEyq6ITBnE7zPtedpiP/fiPlenJqfKtb367tMB3mkGjq7ZC7RKLYgRS6DzgaA3+zTrF23voq89gBN+6fKFcuvx6EF47IW56OWqc3/+eD5dDx06HuuUzn/nXpZnyiocfeW9I+lq2cvz4cW6kGZzm8rEfQlGAXeo3fv33UBK4UQ4d3lf+3W//JppTZ6hA+Kloejt17SqTEsIlg20Yth+X/H2Pvjcm1YrlM0z+JbATC34F9tUt70EXbYMaO3G2+QXKjTCwL7x8rsxSWtUHP22NkNCd2GyeRnFmBvD66nySC+OmiDGl4J4RWz/HdD5KAHbnc9fq7iFMZWfvhJO1gvRPhBRMUCe9pFAN0jqUlkuXyYrJPOZYBw6MRIt4kyAnj+0jQQC3TbY1n7GuUSVZG16Y/vf77EPQzcbgcc0CapTsurOPRbnKJFQ6eys6rVc4tU1qbRIrExxjk91mvDOCx5YyWQbmPpqaawpX7uI1heehUXESmYXmbz28PZsGR2MNKwiIgQDAJXQ3UXoWheScpKz6lMhJrKRRIuPreoQ21HAZ2HknuvHoCegFYkiaFQvgXLaD+W3DYfAlFucA82OKTaeJcNDi6miGFs1arIWVFqOH4ngrE855swEpO+119+DZx4KXSKqnER2sOiR4RPmWaqW7QZnITcIFm8bcbD74mbLdWOa2to1oAhKqH5pHxlVJb+WRdsGqTECJe2XbPb2fDOPaYpNQYQM2f9S82h0JPA8ju1bJMRvWKxOe3jaeGM9vrFMehoF0bGQGpNHE+7SmVTn4IOAmmdT2f5E8qsjC3rjA8NhohCg6WRMRUTBXhB7aECHtGxqN648kpfOCe7ou2wDDCt5WZ33VgX7wcdYQ8F3jVu1SgLO2twY2pRnWuEAnolcLpCrmAOdn3oOns7Lh3R5B0Hj6aaUpfkETxo+V3kNuF/UNMKCZmZv1qbMX9m5cvb53/dLU3pWLV/am52Z3d27O7/7Qzea9HsgsQz/y6O72ykLzyJFD5aEn318/QtuoffvHm4bAdzbYZepwKPSWXn7hXHnvB98LYD4YigiqofbQb28RzOKXf+n/gc7SpfIkLduf+omPlW/gVd1/+lhkeAYJ42aw/NtMYgXlvvGNM2Xwjavl9TdexFAZ3mFUeocJ+abLl//yK+Xv/2//MzCujjI7P8sO0lZ+7mf/Bp5Tb/lXv/pMuXplk6zi/vLc898uP/f3f7b8r37258u//3e/VS6+9WYsQEHODjhQR8DtbDYgNrNEs9wRhO40RBae6vqvAPAu0wFJV78PhYB1PMbH8ULHyCi+TCh3Ba/TiTdMxxnDQxuj6oE4IXzenS0IvxgIDd3sApM2atFyEbh7iiXOIaOysUYxOeGZRsbiZrE5t/Bhxtf2bkyAIJUOEtbVuOYf/IHH2caQOCIzNT4+Fru2XaWzq7idcyzCxgtk4tnFyd1SaeRBQmDls0/Rj3EVY65ShUZggVD9xgyT37BGwqkWIoAPaBM2xVAOJUIPpX80sGaR3S6zKNuwSh+rQ0+I99k4pNFMOLSuXByRHcvwKuhr4X2lJ9FuSZOeSRhBwV6xNTfvZK/bj8HPm8FzxapHFUaIAE/DtEwDZhe5uhxbammxTof4jguc3IqZOKsmNMOhYZVinIYz8hIzU+byysxtunieox6E25BGDkPIdcvDkvcVtAEVGqJJTIa5JrMM06JYP7KHeGCEYgtk5HfRPjPxYwLGzkebGKpe5ocQ4badq62cEHequFWdJC2kLW3bH9OkjQk8xmK4A1I345E8vyQpR52mJiAqMMjmh9ZaWIfw9Bwrm+/KwwxFD35fjVKjigKh8Q6MOGDR9Ow0blUHoT1Bez0zPM5IIAVMYjMOOkjZJJjnBeb7h0aSh2GNCxcE3ohN5gclA8rr9sDadiGI722A/TLHeXJzj0qA+g78PJh+dUSW60bB598NAyvl6fK5zwnif45So/X6menJsnwTusOVqfrycq0+f2uFzP7eXndn397QwPDu0XtO7tz7xBM7fb/75e3ZqzM7Q2OD2//H//Jny1ZX697a2lLzpQtvlutXXm/6wrk3yw9+5EkwheHy3LdfKRP3nipPfPAJ1FG3Q8FigOae5yffKP/Lb36mfP3FV6g546bhQBKllZ/99E9GG3cHn7WGJ3G0fOVrz5e/+NJX+dw5MpK67NvlE5/4IED8KKnzpfLcc/Q1nJ4hTX+t3DtxBIxlrpyDUf2Bxx8uP/rRx2Kh/e4znydNT0GvhuaF57jGS4FrHT16NLwEi2PFrG5iKA+gyTTIxBvB0G5g2FZRn5UaoVciOD2HYetBzeIBylM++qNHKIdBiwwC69go2TrOexHekL/Mkb4Xm+qFCDzHe8S8xLoMn1tb9pejx49C6iQTB3fImXJLakNrV4CrOHBoqRGuGlaC3TiL+mkbN0A5yj1co8Cz9I0JynjGkSYZIEM7MzuVLRFZSNf4DjOfXdH9WaIwCrXQDDqZXBIuDWMMMzvxSCyfGTp9OAzmEjLKygIfOHCkHKQ64NAIxpuD2kfAbGoT9Bavq7vDc2uhEH8FNvotkibTXGMtMmcGBnox3kN/VMuQ82MSwof4yW0AGKO4bc0eoYmWwQXnTt/PvQl2thicbG8XWRxQ7X0WpZtBkGWzT6glXBs2QE5rwzmnDLm9CQzt1JdklaInB20BiMBysTSUCsMk0dQSr9BuCBdKx9Zf0jhaOhVeV3igJmt4C2Rmx0beYwgvMp7rjGu/nixj5zlXHCM2OrwSStrU/lIDaxjj2oshUXFkaZnQjOs6xr3chXtpGZcNYaR2eDnRWbuq242EUJyPGU5Bfj002fBVIiVIt/qe2WLN0HJf97HwUE04iMUaaZoASutsXazE2lTnDfoDD4U7vTaTCStAPXrze1yDcttmoM0R1CgDQx2UChm8ScoBVZGYr03xr13VJVwGKb3e0d1d7+zu2Wtrat2lz6rsQJxYfHRYwABku4fuOb7b1tUNvY4rA3PgJdSTdmBWLtc72Q9NB7VeQY2CYu7bemDejJAzfAoQf3KyvnN0h/zQUL1rfKg+drBv7+jAPXvHJ07uEQbu0lB0575Tpyht3N3qaG7amuzp3joyemzjAJ7Hl7/67O7Nq+fZhNuazeLQLq1pjrR39hzswziRpeMuvIJczwWIgHo6L77yMrK8b4WA277hwXKYrOXxI+PwtZCH7mMn5waswWXR49hYr5NCvwArt6X8lz//cwDtL+EZzQCSMlko+J5DCuWjH/uB8tCDp/kdIP6lF6ARHGARtMLfejWyZh+CV7SPouHPf/4vCc36yurCFAOOVDYTYwUekc1JlC3uI7W5Bg40Df4l5jiIAVP6dxY9c/W6nEhLTK7xA+x4zHIZ49evTfPvTKTR5XDphsvTdRENY4j3Q2tQp78P786wYI6kyBTGZ2FhHjxtsDz6nlOhx9UWgLQlSBgzM8BY7052sCVCUxeME7fPxhqENhZ6bzE+NgKVw7RN82G7QXdjnMQNNVaGCXonNYyLk1FsZgDMxfBATfNR6uykEwQGV9VIyt3rxLjNIw+9SCVEH9+PzYzO2zX4Z7PwAfvQWNvCgLyKkug6kkiLYGYLvFdvMHQ65YsZv7gOrLHUBCMRHkXXgv4SXyOJUNU1ittKbDSO0NCqmgDMcC34QNR8sv0qSKgnZkGyWTHvm05X6pC1QjkZLfsh5J7k4g64uDnmDMbrhuGc4ZnnEIXt5rkQcGRh16H9+DfzOTaJZKY3GmYYPnI+ZE7lwSVVhoL6yvtKE5lGwrPUmAbeR6Z0F4noLqoyBiXlMa7R7CJoFNApCPcGVSeBvL0A1tUGLreL/MwUeLFjWZu5HgRYe2R2Wverppu4ouGg9Y4mT6L0B49SegLn22GmGcn2HcjEjqNXYx9WeXiR0RN+qDA+C+71BNXu6ukG+A9PLSsJvKYO1wHfZc1sV+wweHV62sAbO6w3cdkmEz4marw+uI2qZLR4/Rbda9gZZ+tQzcgLzSM+WV9dnK2vzs/sDY/uRw90ewsRSgEjO39s4Tig4tC2vbXbsr1HLI8BZRL27VGZVh8vRwO62pierp96arw+zXprPDKxgQXre6av/uTERFl/uA9XDRM2NFwnE7zX19W5u7y6vl27dGl7Zmp68/KrL25izDbbW9rXhobHW7sfeahu3fSlN9+icL6ppXuwD/wcva59Y00PPfIIFIf2cu3iJGJwZ9jVwVg4325AwWXCGKV5ZyHGSnpswQWeQfFi8sJkee+DJwhd5wkjn8fTQGiOQXv17CTexBTlHsMRr09dvxrezsyNoRArtLvLEItqjB6WusazN+cCQByA7b6AJ9aJJv8qzUm3WKyPPnKK5iRH2AWp3GcSGE71aywxSrrsm3gKW3B6QtkU3MOyEttfCW5fvXwl9PZfI+RUgO8xiKeGh6uEYnXT/NzMZci64mQDNmWNshepAZeD7d7LzZ/hfBVx++AH30/IRspfzTB27A6+t68p28R1Y3j93DBGTwC5ax+MfsLYBvhtDeEuE3+Q7/BJ29VZfGtn7H3w2Zx34ogufHdlPYse8J5BNpJo+sF71xgzXPWQ9lXG2WyWpVy7XEdwcZiQ7v4aDkOWBYQZr14na4i3u/TmzZBDnqYXopM6CqvRaYvOywZuegLB5dSAJp7kI8qbNBUGE5bDJA6dqXYxl5DXlkMFJ47jiu2JH2VXIbAj7o8enGKMoaxqKMV7BLAtO7sBMfSjo/vKkyh4rODQLx85Vf5HkkJXyDqKZVpBMgqeOirYzkJfoq7WcOh2q7kKuwqQW/xLTMiQURjdz+gpsrht0efvrTbgEAePZA2bqfgkIbmemLHwNnUwlr6pqrCAttjC/AYbGiGgQLghYP+BstWxj8TXTQjfqkJwPxbw8tgwNlayBKlBAHVc02jmxuiARXKH36OTkYZHTy3E1LLIPTLL/GuyR2qH5G0VP8TUgoOGYQ/PEWgkMuXcPzPYEeK7wXD4LjZv1W8X2Wx3ubbleT2+lFw3xLbOWUfC9eEmubszH+tKo9+FF9qPc1Knzo15aCYSWfzV3bmFme3Otq7NwcGeNSSYEM7b4Wnc2xbq8+C1M6gYsta9ttYufFS86MpiGSc+fNt8NUqJUNN5hv+9hJzO0Z3Zeuf6+N5GDSm+rtbdU6cO7kBgBclt3RgZ6tvoHqivHT1yfOXAVnPLzh+/1LT8jas7U4dGBWLaDjx4X/OtpUUgHLWXepvkrbx54a0I4772ta8Tph1BI8uyGso1qIk8QH1dK4DzDE1Q5xic/fC9JG2+8sobeDf7y32nHihnXgDnIoxYAmQfoUDw5Mmj5fnnvoHHYL8+M3/UvDHZZijixbuFOT8cALour8XWS7tLUQ6jgJ7geBc3rRfynxuHTG1DuQHKVm7aWTxwj+xOrCRxbWEmlCDMMPXi9ejQtzFJNgGbH3jwoXL+jfNokZsdxTtgUZgA2KDERTDcx7oGQSInC20ELEwVUIuT76H2T3KjWMWJE0fjvGp4WFuk8fcQYVTNglkQXhcoI+fPLsqCXoOsaBo7evVhRdttKEt21Fntsa5dvYYKB0qXh49G6ZOTXXxNzSVVJ8wg6b1smEGCoe7cd6w8J3lEEbJQXN7Nzj9AOKkyhLpm87dgopM8OffGJJnNudT/AuwWiG5ncrd0JPHVA2aTEha6eJWpfpuDsCjETaLhRjC6DSltLqFUdZappLJsOm3hPVS1nC7gOiGhYVIUD0uIhbTqtehpuAgdP6kremUrLKLz3POPP0TN7b698hoaX7XpWQr8oaTAZ5zdrZUrZr4gu5rfewtZcT2oRg8BV6xYUSP9L2qjF6GemLWkYpOGwgnwK2PE9ePlxXXpJ1iNEDrwtOajkH+dBbyyRmjGmF/Gc7Xl3ArZeD3HUTz4nab+0NZzE3Wj2eUzenOtbOjKITmnldLWkzW0FWgPOWvriDG2Id3jOco7a6atm3W1/E8PSuNrCz1Z/Ulj8bI0wrmJBD+QiEH8y5rddhuxWPQdOKybEe9hoViW5RzaN9yDx0VxvPevKlNynTl/vIdLbMZLUGPcFKUTuelY3rTFZitshqBknbpWLmF7t7t7exv5742l+aV1IJAV4sg1DomqXX2D0dwCv8OAte9Q0shCpBdI18YeQqv1MULIZ86f91LiER5YqoHFo147A8A5sVGfqtUwD6076xvjW6Tp8be7N44eH1l9+AP3dnzrqy+11bkpg52d9K9oX4fz1d69vN761puTzedeerX5BIqbAwObTWchmr5Js1wn1f10dDGLs0El/SU6uhygEYiYy3W8rnbikw/c/360uprLOJIniuldoLHu/n1bYFpIQTMQlp3IdzpIZsaK4m1Cp0nKTfppIruPEG9kdzjKl8SaXAlO6k48ByeSLd3W1xEV5GZIKJXMqcemBMwCHmAXWJYYwTLh10rzKgmH/qAi6EmtEQ4cYDacwMht4bUcA69yYXbR5Pf0yZPULS7g6cyUAxgvO/CYnbJhbzDuK8KjM/sEKV49wkV4bE14drbwEoRdReFWXtsS4Pk6xkdW/T7GJbBAPMTIGPG6Bij1msSQLAmhJyEYlL/bCNVrUZDR0itVUk3BW1CvXQkGuUoVgdngbbAA+vAI3C3DO2JR3oKB3tk9EJ7ZIsZiDcLk9I1JfhbKzQU6Rt3ainZmLmyzX07sPfEol0lyF8IbiUo3M4c2PbHZMGOnSoXeg7WMgWWZWjL1XzXfCEFHaREaAVeemluGTMrv6PlUKX0naFA3tBRGpyZEQve/KTYYrZ+F6TUW9y2Y9w//jaOUjtXK4jeIMAiRXfC7dTYiQ3SONcT3DjAOEMnIVlrrmQKARgMWZyttHURSNyGuy4wtqBCFClk+E7WKrdxPlSZ0hKrPq/xq/LrARreGwVQL36oDG5F0svHWINz21UfJJg6WK2yA3i/zqFuQZ82CRjEzRk4DEooeGIRWW/NZKB3F+WJqWfNovtfhMOGUihIW8Vek0kgjGsEbviaqFZJAIR7AfDJBINhv1tGxpfZzq5K2CKoK/5caM2cmmdflqWXLtRQqjKROKB0nYdvr7yY8tXQsygntGW31gJJXq8vc8q36+jLmEvdzZ2d9e2ho/2Z/zyB5sL1VKhdusTGvbO0poLezQdjLEma1btNXbMh0/lB9qNTqE+cn6+/S1COMczwee/oxgvCy99hHhnZ3VpZ3eof6tlZqbetDnQOrD0x0t//gg2OtG+cHymK9c3vgpz60fvhjP9k5szjb9ub/889a1lZmm/GsmFWEg4SAspvvmbgnUumtytHw2MS+DvSNlZP33BvduOU16SEdRye91/pDeCtmA984/1aZRqfJEMiWVnYfV0rl3CuvkOmDzgAP7BRJgcP01LNsY2jfSAgOimFIoAz3Fc9NEbhp+FgSEdW8MlmrgoELRjLg9CxeFp6O2Sp3jEOch6qjVgPYx5BWC9Fh2p3PHbIZ394wJJQIAPW9zxZnLwPA7+I9DmHoTp84yevsOhodvI5VDNMcQOc6ONEqhtjwyIJqF+car3mN+8GiOpEMvkWTXev6fI9IhoJ+PUoMsasrTmi2SxqDXKRANQy5OIkl8Ikjx45iWFGIwNDIvbGmMfJ58svkO+F1OdE8LwuZmzBEZrzWGZc1PS0SF+cvTBMqrkVFggKGG05wRwfj1MaGEORVvs/OQNnzUKUCDZdYcKorBAAei0+PLMCtFLALSgS1g5GES09NWoKLj0kdyyte4R41GsPqR5gMiKYhLmC9OxcWBrDRZFWPIwpOJWTqaSJXXJ5n7I7Vyk/8zKny7/7iOp4jYY+LD9226EqOd9lFlrYDKHkXo9+MFI5Zbj1XjUIbnqjnGH0HAodjJB1rfndTaSO7radt5VujAsE5p6ccOVeuSTXbZUA0ng7DJOa0s9lc3vvw49zfXojdqKZwaDuxbzEvzFZboyvOZVLBjTtazfGaRj7cKM8j+tV5rcbeDiOjIreuooOYdHAfiJZyVcAZ3ancIITDImQ3+5vSNzHGCXXFBhSF1BmnxrXJ2TKk1PDXbYFneMo4ybR0k1kCx5OULda2ydqL7LN9QPlNxeLw+njtwKFD9XUULVfXNvZgeGwvz9a2Npa3N7iOteb29mVm0i3EHmkn3EYlXftGX2ffVmdn345UsgcnhvYosaujulo+8/M/f1uENTTxfTzzzGcK4Bh/XSCE3Ngjdt0t6+M2NdysDXVuoNO3OnqwrXVj9Uo5Mj62040IQ+fk9c5y9FLHrflrraPD/c17h/oRZEDeX1nhbaRnBqFIsKgdODKjQQxVL+ohMC57GM4gN/3oow+X0f37qEEcC5a8u4ilGhMYvh7KWLrMluG59ZLiF9q79NbrdE26AmF1H89zPGunKOVx9Ne4dENJJVz6wY4sfZHUaNhn9qgHcF2OjcVbw1Afrlwi20pYMUBZkZOlg++aAYtwwSsfJBakN+diFluIyn9u2MwNW2pZqoO4H0ZCD6iFsCI2RgyH3CxxGzXRpBS4aC+hGSVtQVxtnnB5fHw8MK/ALvAYuGG8Vza/IaPhgB2GlgPHsBHEFljNsokGFw+Gx8XUIcGQGj7X7iAcHL0+OTdtHNMQa1PdHSaknWos6hbfM0Fi/d/MPNfEq3Y8X0BbbJ4mxmYRZ9BpV/stRPYolYrKEkMRS0bcp43zYhXpAhn2MU0D68rC4gAI4+UURBQ71PtL82SqPsMNHz4nRcDn9Q9izUSodKf9nM/bSVqjkaTg6mtcz65GwlmPkEB1AEDUBoK7dB0or/7bS+VRJLU/9OjB8tv/HnVgyetw15oYgA0MTBOhfweL61YoA2tfrQAQs9M7hFnO/TFErYM1Rq9VJwGLV+/M0MjGIpHBtBgwrjdDUVPA8u1MkrSCr5mwQJoY2ORQmTh9f3gmN+YAouWC8Z3r3BdFIXdiczB8bMjd5MXapKTRhLZy/eJ8rVOMXwz7IgGSlNc2VSLdRoLXFacWUUtDgCcc2PiO1CpLVVsPZdiaXnB+shrsuOd61RwomtxgGIOM7PP5/bHdGvloKHm0cJ+jIsDmHlYnEJ0sLq3UDxw8jC+wt7e0vr7bRhfe+taaKQzF26xXXN7b2ru1hVQNYhIbbQcPbk1Nre/UapN7k5Nd9bHaGN7Xw/XPfe5OzNj6S7/0i/V//I//66ann/50/Zlnngbhx8qVo3sYsZ0aiQcW0NZY39Da+nKN/ra1MnB0aLe8sr3V/Pr82t5X/qTj1tfOt7V/7KGW8eNHmmur683NaxtNPZSwCFY7GCPgQKuEZg3ZEPlI3eh99VAesX9/P0YKHXuKp/eP7i/TFDYfhs5gsfgSId4SzPIVvIlVwqptjmMHGQugRwYh+OGpiTvVaCRiMe82AyVtQVHFNmR4O+lApAJrFBLbI5IFrae3zIKtkfIPL4iwox9AtQdj2mejAbT9a3BzDCt6+8A5AKUt5XnDUBUcTBe6MwTXrDukNk55FK5xGUJtH8eQ6+O5ruJF4QoHZ2sMj8zJv4q6Zh91l0OQRn1/lJtUgLHidXJFujiePfYsy1E0UZ0qM06rGFAJtXqIdg9z8dQI7drw/CwYppKl7GHMXcA3yW5+42tnUM89Xj74+GNBIbAQfPrqVdZVN3hGRzmLnPObV1BVYO4t1TSMNpNQuw5PSuHHLidlLoK0GLmgRBywD7Fbx3PxX418hXtZOM6k1gD5WTcODf5uIywJKyFgnoCxXlXYLJ7PhZPr0WJo84Q7sTg1aP4rKB3vTjzHTdEEAYZUvCjNo3gRpVUQVHt2gAkWCLP/HIInctfW7LWaodPG8p5FEkFreLK9bD6LhGtYGo6cDHA18Ky3VI/KAm1xpDDYZlA5t/ymXLTVag3jrpKt0EV3N9eDd+fQ9LHJaZkPHBjinpAhn18uM2CrQOeRoTeRsswc1lvT3mhkrDbY5BxURQmcS7qJuFQEmg5F/DfGSuMUXmkMgRtFesEZ8eRmo0GO7uRxDI1eGiY/m8cO2nGMYXVD4u/cVvxv3k+/JG219I3qvW5KxjPAAobv8tjsG2uE4098IIwk9J255Xp37y2azAzvsbnvrhEzIxKxBV1ik5KrdTYDcJ3CLt26CmVifXJyEsd0fYcIJYpmzxexr8C/6r/4i78Yg39XMbd/Pl0/VaYBEi7sLnceZOZPbpMXs7AMHLCvqbNrZa8Vn+/A6Di08JWO7vnVtu7aHEzWtpaJ0/c276xvNi3Nzzetk+mzAHQZg+KE6IRwaV7BDvEbS+xeXMwSGUGKKkp7H9iNmAuLcr/F3tRV1ciKeeOOkhU9e/bVHFoBFNbQ8dOn0eqyGYDyw0xSjJqTa3YJOsLRsdAR28OY6/Gts2Ov4cV0i3OIV3Ccw3SaGRsjQwWI3kOFwDqYmeRPShkBpilHUfWS80mdJ4dnnb6YkPS4GasY1GayoF1wwMSjLOKOrI3Frujx2z/QWy0ZEt84Joha8TOCyF4D7PcRMqUd6NorMruMR3ft+kwZwLB1AIZLiVjCIzwM/WMA9doR7KMifzWyqPvxUPvIXG6R1bp58wa4yVokILB1saheeB5uHBnGHhjRtq565pkvlLeofPjEj/4gXlWtfOOb3yJ038c50yFqBvdZHo+TX1yDOdaFJ9FOWn8LjyZKeHhOnE5vw0c0F1G2mod2J3oZaMx8uyFlZEK9yjQl0Z08JIN9Ij2kYM5LQeApDRuDGFpahkdhxKolFBu+dAE/65vFuoLImTWWYTc8vwDVeAv3WmMfHYyEKzjP7clLZYLC9iGEMD/Utb98/rlLkR1sCZdSpTuwHc7LW2yC1GWaXo49NvVE0pjmok6RyDCofrXWwtCPBes8cDHnHM2xEZDfVtbYo0HMvP/Bh7k3Y1FWtyzvCq89jgoEEfeSMfaYQgmdhJYudnO5OSY5du3y6fwO1SUio5vedWR5w774nsZmUHld8XT2xQxj5V6Tb602KMGzVBRJw9jYBnLj0Lhp2uR15UPPOK+/HWHNIA77nGNjeAw/svGoTCdzovLIOTjORP0KApz333uyfnTixO7rr5/dZZq4c+iUbrZsw74uaLRjtWo7bdaBbDEmTqpdvC/QxNptqKvxPe8wYCyq8fF6H/0OarX1PZyO+PaNWi9pzFZA/Y2d2akaws5d601b6yRhmlsGxva1Xl/ebL5y5VLTSGd30+bmapPpeMl6DvTIyL5I5XqBStPox++q8upxLZ93Evog5Fohlrblld9quDd7c4uUc2/8RC2L5Qu8tQNZZflM04SS45BNB3oxL1fJqGEwl7fnccvBiAz38HQofKBchQWqeiwPdftXuIJ1JFkE83dYsN4Uw9u+EWsh3XkFxTGAZE9Ubujbn00X+qid6yTh0Edht4F5N9r2FrJ20cHc3XqP8h0N0KUrU1Ei0tGBAm3PRjkDJ23+5lTZj/Ha+fDjfB6emEXIAPAH0dfPB6oSKCkopePvnXgAMo+78RBH9lOFrMHEWIfUDpSNw1Q75DHaKV9SlRRyLEM0OtxdfuYnnoQcO1ZeeOFVyL/fjCFWImiTCdeFF3LfA8jx8C2dqOH6ms1FJDbGwq4MmNlJHy5w751SR2a8Gm2udulpoGCDmbYwJn6ahLccIxeKXLA1NzE8SV+NTj7sxsGi8ApdLRpPaQiiRuIkvtjANHg27pgeE/+4cCMEDbE9jdidRVytPNaZaq/ca/slQN3eGFbYrq98+mMf5GJHyj/6pX8F64jUlE1ZOKYlS9326Vzm/tnCSyeLRbtDptALtyFrXFh4eDYSyX99WNrn/I5MG/BEjpN/53xe5zU3uomJ+5i2veWNK5OxUpvJoLK3BS4sVinf0K5W2kS14th6o4dm/C8sjXNLUQSTHxijtDKRVIhzio3Gb9QjjX9ivH3NMY+5HJ6bVJSKQOwlBNHX19M45f3J4zS8u1YP7l/h8XlMjbxj5OjlGrHEx8+6L8R9520QXuJzvj/nwp0HZPL6tRtT9ZMPnt4bGRnbY06jVN2FvadhYBvUXlhMbTttIMixW/pFcbb8hOdV/dw+YHzT3WEkxYXw8cve0Ye7dq5c4UUo/FZRrnet7/Xu9O7U1pcB9ddbW5c3SOIH7bd5fW+teWdpq+n6fM0khXsYoZPMDXcqbzxic/y6TKarLGmM7KuXemNtpn+dJzzdzHN27xHljX2S7AyZBMpd3Ck4Bsdd00sagm0t54nQaB2v5uGHJ0oPB8BexM6+gZfSp6wzx+7Ee9oIww5zn+PL7elqA4Rn97QxCGYJo0dmshpzuwSTRohz0ub1DtlYwM/1ksny/bC/4Z/JEGgdA8NyccYNA7zlktS57+uk9+POPjDFhehyPtbfDcb3vrjem8ggW5LUOpT6/x5xGYzAY3qnhtA987G8Qhckz38bL5HXVTKwvdQQXLCDtGtzYtTQAOuDJDyOZMw4BfUrgPTb9WUSHEPlqR99ku7SD0IFgUXD9VvuIvalVegCY9whLPVe1TD0fV3WS5LswPCOUZY1jHSMx/bRq+BkuM957XjicbVE6Zx7K5LW0E+8et63TnlVDcMumXaK+tBdFR+q3Ts7Ytt5KrSBwzinj+Kj2uHjCa8zZ334YJUBbfweXpK7/e1F4m/5Pl+ynnXnqSdLDyVry4TH8/smym//6rPl6X/wd8v/hXnxT/6rf8Gip+s1i7OVjayNSoq9meyBGZ6VZtLjBwjNvdWIVQszllHFZ9PbknuWCzk9HA20P4ajh2moPHFqwpEp1y5RVsZ6HADTXTajt0ppF5lqS9GsNrFljhtKTMHAobSfhohssHhzWxYG+qqRbvDR9R/jzeFR5e+VYQ2bG29MD85wL+wAH4/NKR+3xziMUIaFMeZxfUl+rhzOynvzWuMd8b1pW+KoMW4afj/TyybSxZx0bfq4I4uTdZUtJEzm52/Vey5d2kOqKVxANmVPnpNr3aY+dHt9p5MJVzN0BP/y+dpO5X19dw+sYcSsiizjX6lPnx+vnzr14M5yDQo8kll+ATFu68Z6F5lNNu717eY+Kl13hjr9aWrdoU1DK4RL3sgUrCyvC88D4snIKap+j64husu8AgITpEkLBVykFm77e1eXnmSYzngfz5D5WY7jzl6FsUwjjD4WJVmKcu7lTKxyptUjj6f4nHph+1igWYjAquMxhHGVcpBLic9xXjbW9XnP08cGXk08NKpW5Ps8hkDVAz+J01W6+Pv2nhw1W7noJtDpr1kQ37du0iS/2xIlvAJubxTVq0UPSQ/1W67OE+Cmd2I8DuL2rtsDbwNOGeewg4rtEAa7bx3tpw3T/43dno9heDHL1Jb2FmgvnmwY3RXBS4fYs6NVm40u4izo/jzO8W2G7Zl3uTbxKhZuTsa9cSFq3JCqdC5xHrjiJGNqEHm72BAmTjwQ4+EN0bOdwjhSawan6iAtvvAQ+f08u97Nac7/tnWqRtkh0Gq97Q5VRixv1+2H53H34+6/s8ZS/bd8D6ORmUD+dJ44CnZi73ry/XHwIUQdv/Hrv1Xe+Ef/Tfn1X/8n9D49W37r174Z4w3zhzHhU52Mhsdg41GAPb8h76WqvvF9SJU3vtv5GtfC5/ONhp2Gjvn3OPr+lqY5Hn7GeeXZuQV0YtxaUXzZ4ES9BomeTIu4knzwmhtc/O5d0oI75zwPvJ1qffCp6v2Nf/yEcz7XTJxz9VIc+fZ/mOPxLfkNdzykPP47hj7ek0PecKXe4VJV5+w/8d1OZSdWdb55Cnltagzm+5yTy3ve17GxPg3YXhugcGdf6y6R3y5D6+qiX/UQf2thI3S8vbob+Fccq7rG2/8kmP8ZsmTP7JXzJ5r6HraC8sJea+fBPWTCdjonN1ogxTd3qW+i+Dp1rLTsadoYaqp31jqb1h0d707VAykHsfov/8QraaVuv4JZ4HcImHgOd7+Qb7vzXn/3uRoLpNMSkHh7WLm4vK6IOXg+PA3eWx2u0zf6Oc7Lp9ZZXQQY8d4ai50T8sj5TRiWOCqXDZmXY+QEm/bMG0PI9/h8baNxQXnWGyzo3HeYtLDurav0oBZidx30LA7GAExNbZRz05RFeeCN8TBcHlxRxCGqIDwDWHIFRTZCv/E43hR6aI2j1zYwQjaagLXvTjeJtLIPGxJ3ooxKGX54qGWYa2JMO0lOaGTy8nIy5Vh56RyDQrOJJqsv8v543T5fxvEgOP7wOBUAYTr5LN/VyfdPcpypc2fjWqY3zhXyO4WneXtao+hlG49qwleOTOPZDBxTLzY1y+/+o/Eu7y7Hi/0uLVzDc9iheL4yw4Rc/IbF9hB9rWyI3OdtvEl0WMvy7BU2hc7yK2CCn3r6K+WXf/nvoopyvvzBF1S47YO4jR+5g4R07ES6LxX2FqfEMsejbnyvCy4dizTWMX7RMTo3bBdw18GuchqwHgAa/PZsvH7QzZq37fAf373vKBEAVKLbbcKcgzymOe9YPvFC3lMftZqYWGXhNajazsqw3hkpfyOh5djnqN42cXEF8Z80LOlQ3t6+q0PkVvzOkC8+ykZ7x4Dd+UbHomqYfddp5NjkptMwdpWZMWqId/ZRw2+j2vhjj6utH3xwYs8V9uCDXbu1M7W95bGxCIifemqCrOP5dA/vMmKNL3ybAbsTSj6NEUNkepx/n3qm3neeJOzRZ+vnZ081tdYe3B0qZ5o7p5m0Q0PN6xMUHXei6TU11FRFABzbCyZNHI/Kity1Ydy5NdXLldcTxqTxqN6vEz5ZHWaCD8bvaJXdfj52svz7TC6/WMjxcDbwFDm423czTVg1eEN8nzbIRe33Vbby9vlpf3yNf9dr8c2NQc/dPb5VI0DI5RdVhyH5wSLHUOXZ5nsm871+6jHu+riGg+td59ym1n0fXtvZr+Y7SF4gjJvft05R7N0DFraYzzlmNY9xBpzFYzcmvZ6tRjnPblJD14Xx8u0sKi8zjn/7xOjCflfDvQjLOZ+cnLwPb9KHx5maqsaAEzpzxpPKbsk5pr7J//BFd60/FX4bc6CasPG5fIveZXWddy2GxuX6kgvSjadhwBpe0BBGP+eL73Doc+4M+Tfd5WtnOJnKmx3ifjgn/uE//A3G6unyT/+bv8cm+CvlzCQzgy/z2I2QpzEs3+3ftKN33MXG+TTevxH3xHGZjCYUGxvTZTIte5xdXC/TMS57OudNzNdqHHLvf9sKQaPP76veW20yXn98KMb/zmPorr/vrKbGDbnbMDau4Z3m8t2uPEe4GuC8dzFuelx54t7nO/f37Qb49hH1wu/8AaWMzW/6XJ1ZVn9sYqJeGxqqd3ZeqZcHTu2dgG3/FULMp59+uv7ss88qfBifvNv78u/v8MDSiDVBq6j8Dbyx5fGvYNz7dicnTzSdP3+26VTXlb1Z3OS+iYmmU1Od5ZxnRcj3tscFVv0Jn3n78+9UVGyMSyPSahyjwbbVhsfQ8Z8dB6z6/VzjjTznZ31fBqV3XOh4c4xYZZn47VRlqYjwbjvtjTnZuOFTF87nqfPujfyFm/VANnTCFtzNBC4X9GroYO5rJ07xL68eJNSKr85/fVzgmL504pOMl16eNxMPLccj33ew+pzvddRO+KqOEzasOqF4n2Yvz5Hv63ygHI0vP8hx0pM95fUePVh2kEM+aujK6/H9Vdh10Oc47zjm2fVyTo2SuLh8eN46jxfWz2NcAULz1HnwO3bhjlkW/6H+tPHB27/wxLs8yZSpHvnL295+1x93Px/vu/PB7/77XUdzFI4iGtA4z4PE8WPV9f2jv/vZ8gv/7KnyAMe8sny+jE2MlWXeePd33B4IL/qucfH520P1jufvjF6G4jEut1d0LcbvVO6mt+ePf7sAIfbkxz2mJx24Q36ise3BWOT3XK63x2cCL3CZMMwnG2/krzvjl9s8+xaG+wnFGvjrO0b3O+7F3ddy5/e3f+6uW3L7nr79uXd+z7sftZyvgdrWymdfeqkel4Eh6+ubrk+DFz79zDP1T/PT+OQ7jZfPf4cB80mNmP82+GH8aljZhGAFkMd4WX5musk7eQpZC/5tuntx3T7NauG/87TftvjvevGv8/xf5z3fZZhuP/3djnH3507cPve3v/tdP/u262y8o/r3WY76yTzyCZ+K3+8c5TuMeXUSb3uvx2h8zM9Xf8fXfjKPdfd/b//9DuGk29fk5xuveZDGT2MAeP3Zu000Mkuf+6sG9ft4/SkmUUo3fZfHUzz/vb7wr3qdj/8Dfu4YWf7A4zxffWeMFePW+Irz7xin7zg/PvDO5+IY32Mi6RG/87jv9pHvOMTt6XNnHt39nu/6/u96Pnc+4fl4Hbft3O0RcEC/nwcjVw3e/4/mRRqovA/1atziucDjebyb4Wqc8bsasMaLjZDSv8XGDEGffropJKixjj4ZXzr+/Vz//z+99+fvuti7f6+eFkV517H7Xp97l+NEMetn/poD+26fv/ujvE6hBqUaf83jfZ9v+57Gy2P9FaviM54/7/lep+eYOrYxO/2d0hOs5u0z/V5f8W7n91ee8zvG4Pt9//c5hP/Bb3/neeWU+d4D/s5xvnuaNabS3e/x9f/AqXPb02pc4PcyXI33fE8D5psa3lh+4Jf4+UV+Xqv/0i/+YvnHn/501O42Jsp/8Mj+f/3B77j26ojGzY3XMoau+H/f3ze+y2HedoDv9vXf37d83+9u1K/dyc/cdYjqcu8+6Ls89X1/53/sDzz911gdvuX2LYn5+df40H/sC/uP8P3/IaPyV33mr3r93S7zr2Oovtvw/H8AUm5/79Mnt/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870" name="AutoShape 6" descr="data:image/png;base64,iVBORw0KGgoAAAANSUhEUgAAASkAAACnCAYAAABNVKqeAAAAAXNSR0IArs4c6QAAAAlwSFlzAAAOxAAADsQBlSsOGwAAABl0RVh0U29mdHdhcmUATWljcm9zb2Z0IE9mZmljZX/tNXEAAP+QSURBVHhe7P1nkGRZdt8J3vDwEB5aR6QWlZWlq7paohXQAAmiAHBIgkNgOMPdJTm2XKqZNdp+2A/7YblcYba2u2NGsUaB4QBGEEsQDUk0pwXQAujual1dXTordWZkZmitPMI9Ivb3P+fe9557eGRlg7AZ4y69Ojsi3J+/d8W5/6PPKf+Df/APwh/39ff//t9v++N+9z997z+twH9agf//WQFw5vCPO9vye33xGCD6T+D0Xgv3/4OffzrO6Rf4mX4/dprvecEfc4H08MI4/ph3+U9f+594BSKOHAGqRwGvh4JUE0AVgem43/8nnvp/fI976U9qyLrR5+PN/sRu+vDB/VLhcen3/BtNgzh6wZ/MzLPHfD78iU9b6/knftM/mWn/x3yX/v5g4PQbvxGEG0WgOkwY8zCwaglSLcDJQIn9a7t52R6UQOo/EonqMkO+GvdZv6eX3iv+XXz/Ucii1Xcf/r2bj3LbR7lGN0qP/2Pc9OLDnvHQD4/74h9jEI8yz2OvKaw9j37vp6f9b3XDeC/9aHGjR1qOR7roP2jCfzJffu+F+g96jm5fXIr4OAOmy5cdoC5evHoYgasN4NJ7DwWrIyBVAKgETCWh082bocQD2+r1i20rKyslPWx4OJRWVrI5PRJgDT9kCVb0YbpfvHA4/p29zftNl9gbxc+zP7LbLWi0/KeXfk8vvVP8O77PxIr3OHbIwy2++x+0xY/y5eIK5ovfOKdW7xfnnGZ9zHU6z1qD416FfSpuWcvLm4b7sP1P39eo0nXp92ykzQ+0D1ZC/diHF6gloyW/azaWhn1MD8gfdHSX9d0V/ivM5n8OUngUcmm+puVCNczkkUjfb9t4YLUieu9qfocoNQ0fDg+vGBitDA8f3rx52X6/ePHiwc///OfDz/98CL/wCw5gwp9mqaoBpJoAqi1KTiW4S9vCwnA79yjxMP6F0s7OTlv3Dn93N0hWf5xly75jW97Nv0rhNvo7EW3FieIIoYNkDe8V/iiQohFz4W5NYy0ejVYPKV7+sPscvwSPckDfewF3ClOIi9PwJX3e6n2/qPGTh4zo+FuEUHiELtO/Y3am8YEnfAzaXt0i/Wyec7zMPk/DSO81ToJjYR8MhxPVdBdfH/8zDjSBU+R4w7rrDp/xgIw+sqXw7/hzj1kffZ3PurNnPnTJm6f3P+/fmpIml8Zuvw/bSqXXw7b+6ODzNdK6+q0b7nDYvbNzEHa6D6uVyiFbcLBSX9gHQw4QfNqQrw42Nq4KoA7ivU2qKgJVK3WPL4Y2RDOTnARODKOdm5Z5WHs1VNoBJwCrUqpWQonhSKpqq9dq+p5e6WfTfB5GmhGVaiyVRlQrfDUbIdfUNvigiGDxukp//IXvG/UXrymyjnRdK3aiz1rz46Mb87D7tKZBbVtxWo9Eqd18qxqpSb8XX3azIqXlH7ZYoezDenEUDevkl2RPaV6KFpTbwdUagZ7nIzk6w3LxINs1laBd1Mt+Fimw6Zkb+ix7Lz9G9TTBWp89u6Y14lp/lN+wXDh1O33+SV+1PwcvtrCbb9f0AOZWqTVO0NapaX2OrM1Dxp7vxg/5WxFA0lfTg5tB8cjaPsKz0pqmsWt94++6XavHH3tXA/q4Gfxe5j/W7VA/bQ86OkxiAicOursBqurOAWteP3Gie79areyfBazCxeE6ktXBSy9dDVIBUf/0KtqtchIp2qFeku3JAaosgNrp3umorISOle5QLm/UOpmJRtNernUAWvysA1Kho41tbdMdixyyCE0hdESq0898tXYSJdZ5v9xAmYX10Wqm7zct205acV+wSiTQxK2PsuxE+b6craCpcQ/jTtpkilfHyabhFMWDNPGIZ/atRBD547MNKNBKvJtOHe/aeui7DxklG1Ap3js7PI08qHwEvdJJbpJp7GuNF3fU470ablkYk7YmrqatagGvsi217/LMhDLNLLIVyywyqWyRfNz1Wny+TladQ1JcIobPW7boFcauX+v857frsM80DB8b/5d9mdFnUy/KF/n2FS5oIsTWf3bEp6Yl0VIV4bzDBlWgAP2dxqOxpY8SWMV51rjGlj2+ag9D/HRRM6H5ItlLoC10L7MwWrGjFNdEQPZn/H4zbdU7Dvk+gBUOarXaARPe766X6wBWvXsliCXUHnR316o3V9oQgARUslVJmjqi9tnyNKt5XF+KAFUGATsYRmf3cKUr7NS6QndHFzPphANpbcvctb1eKpk0hXhVKvPbAaPrisS1xwd8AVlOzzdTVnwdsAj6+wCxLL6vOx82Xped5yifHVljplTOJEWNIsqNvK/n6vn2fzyimxHXddg1SHsd+Od6NdBImff9DdHKnl3PuHRxe3EOJVsAu6XmywPrexwEezBvSEGOD8jOWvZA/+wgomTJLi9CJs+Jj82WrPhx8UAzhgNd2y6SYDD62eJVTwL1ESdL2qW0Fpq7Lo5rwG81DVaTjGDpY7Ul8h81/eJ7px0ta+56aWxpzmkttGh6FZcyG2/zpAsT4SPNoWQLy892/tg3AuQHi87c84N1GA7sMhFkmW/UWSPdm2u4vsTlItt2bYCWLY5X987XSeclVwxcUtAt0kLmROOfNR7rxAJt7QqvDEwiOAlrtZ77ac3j3/qKvecPjXeIC64/mYdJgtkrPUfXlCIo+/XZ2EQfxa9o4iI+mxLfr2sddTa7CpelLzTOwwm8KPRorfzv0sH+AUM4hBD2OwCockelXu2o1brLYbdeqezyxL0K2piUxepKJfSvLGBVunz48z9/VcZ0vbIbH6HmJEXx5RISFLha6SzXa5V6DYkY9toBYyp17nZ3lA66DkJHZ7m0L5LT7rPl+4yy3aSp9CofOWkN+2V/+OWRYtsiAcQhNg/wyN9txxB1pC1/Pi/ue1Df87+y/W4ETW26EWyET11oExNR6sEZuKU5QPj6nM9K+j9dr99tUgVK0K+d+YpkK6AvR0zWgXEizQG0uIr2Ox+LM8CXjIOKQBMnPWCAJehCB1E//dWEAqWiJh5/j5cU1xXojSNxYs+wrchQeA60DDH6k9Iht6mXfCbpVYqjzHmDr2e7kDXdgOdo2MYDjvIzu9W+bQ+7o31i9szUzwn3adNfLH5Zh5BX/YB3SgCVwNMew5kRXmmdSn7Y9Pc+zzdJRzfXSwsan182gNL1+UwK07LPEic54BSUbFz52htjjpNOmA2m5kzZR2H/rxPtO5Jo0O9j78Ec9gt04YAmVab4fmFkEUR9NPlO2JOMTvNRZsfTibbwQTqXzdDbuAKBdc5fh7qdnVy2hD/aOHL7+2JtEOUu6wPvr+2AJeg+HdusddtKqB5Kx8QsJnbRtrFxhIM2yIe2JlGKkg2qXSpe93Do2qh1dLP1vR2lrr5S6aCP/e4NpY5upt8FdXZAHhlQFYjTRi8S9z1vBJMiEWuD/JUASlsZX5LP7Pv5q/EAQLSHbGG8rmkJ8+/pUBU+tNFEdPW3+TwOMZGN3hXJm6AYGVpOr/mxTvdK6k7jGCKnjm82wEbhD41Fr47iTLMl0wHzldR1do0OtA073iR+P7tlQQ+wS+zznOuVAKziqrOvaRkK6+1f9EfEq+2twkLlJzibtiSpxpdTQH58ffxSeZwu/P5J8NH9DbCiBLvPocsFWIGG7gTpSTqyW7NLfMcEAgEFb5pEr89YhwP9wueGP/y6m6jR1lLfZ44SKDQXgM2XVeSbFk7v690iBcVRx7WxZ+iypv1oAFwxkITsNm5fF79vvjp250QQ8bm+PWndOfPx+yXtRSJku4b/y0izsMOFoUeBMi17w+HSPIzcC9fb7ZrfTCMuEvSBCCyC1oFUIh1MAVSpxnirpf22KlrXFhJwR523um31uw+6K5WDarW6H/oXMKZn0lRLScq9ef6UEkbysmxQqHiSAXr2S6U+CGWQwfcflNr7GXMvS145PDjo3G876IB7lw7L7WJebYHxHR6W2txkf2BcTuNv060L65YOjwlDeh36BJERMyH7UNPmc57jC8X/krAFMvG+ANt3JaJiOISo/Z7AeaKD+Ij0KMl8+n2fBxgPg0j1rDSMA8bim+NHu8QNjWn7WxpQvKM+zw+z5qqPEonbRdp0Sb+JoHUoGmBX93cAMniOg9R5EaPSn4dxDfReXCZfl0Tc3FNSlP5uE6+2xYhgb1+2hc1eB1qAJIXycRK+/NFJbPcvaH6+m/y0Mem7EXZYNF3dxvgdSPURzy0w2Dae39aGdMV3/Ro+90XN5qeV3Wc8OnSGgaKhtMQSdLKxa3H9gxLj0HPbUG/rh+gUNhZf+X0W8yBtqMbL+miOBxpnnLfWyH4VuDG/JMv49uoDSWMaqiadr10GRLqOzfArfcJtcXMaJBjmb3NP44uTKdm16V+DrdiNJ7xENxqBnx3+iSBseUUsvvaGDZFx2Bz0p56neccd0fUH8ZoiKfh+u1Qc75TRgs84niEucKooopJfcSDrk11Zsi1jvZjpwUH7fjuosF/j411Icgd5ZotBdyC1QiLthxiP90MFOxUgs9PdXa+uVPcRDpM01YYZKsjL16A9KVATk0PbMM/DwNVe2alIEu7qQN07KLf38vwB/g0xmMG2g8N+pt3DkFBi2zoPwae2A2TmNscp7bjRGhuhtRLB+Hb4Ztp6+czsPaeBRNladj/Gh/v7TgiJlWr19Q1bMUDKDmUkEN1CoJau1eE0StTJ9sclUmjTITCy1D3i9+KQDkX4RuA51BjBS/rIDl8BbSMYCNhsFvEaBzQxFB+Gj03Eml/jjzRcj0TAqDKmyvj0O99xItKhdqmCVbEbpgPXJlFAV5gKlYjW724Moqjq2fbESUeJyg9pXCA7DIYoaUXEdOKB9QOSAYgtMePXWgN8+kqbbXjOHdqgR3vPZlBEL22N3zdHgTR/DdKB0dbH/j9nGL7v+pg1EqOBUR0I/NmDAwDL9sp0Dt9LSUbS6LS2tt+SaowgRWcwoCSxx3Fqv+2QJ47QcDbT4dfhFmK0C84MzIxsbA0EuBEiEgmm6egS3Vr3zEQW+yPOVz+dCLLH22Q5cdkR8V+0du08a5/90h7b3BKgRMYC0vlq2d/xBvHHPucrras+tr3Uc+JBsTMooM4enIOpgXc6i5o/bxyYVsPGHbbtYwLgwW177H+V528xyq6DGtTcLvLZ36/Xy7Lc7mJB2qtUd2qVMFzC48twEJeydIpcMHT84LWyMmxxUN07lfaqWUMrnaXO/W7G3cuGoO61D/KwYaYzwDL2QSLdcI9OJgYGtssKYCvlSxIXhYm3J8JNq24rHA+LrZJPXovkh91lhFJHPHy2wHrpQEhC8GuMjuzECLiYvT3TpTdHCy1zUh8Lm9TMESIBO5n4Qc8WRU8yKecwMxWatBDHk0ApQaCRcAJFLYT9JyL2+xh30ho12IhEcHb8432dg4P5ObLa9VqPeNRtvnrpkGj+8WDrIPrZjiPUZujKqIY1TMyvsTNoj/LnaS1tzzQX2ydtK8/gM1tFPstAjTfjGYrMQ4ibHzo7m5mUHMeF6dJ3RzfUuNNR0eeRMOymLkXYs9IlfNfnbbCAigd9QamHkKBcIYcCCEN3dkn2KuhFNMXXkLj0rIg4oku9yfXZqkcgEfibVBLXMP1i+G3jac9kFNGfnqk5JBD2w22UYHSovbb5SiyIWOT45DTp943jMlTwQ+TLIiL3fdLME10YPcUnOplIWpJE6ysmaNIcMjYe1+9AgOa349bpzMQjGM+MPVdSnMagX+MQ7BYSODKmI1pPCC79STuNRAVGAY51SGMPGt7he11gZbmk9Za9/wDpqlbaCR3tO33gzGZ3pR3nYqn/5kIJN1/B3lPQXuOYbewK1ASc5BCRzasDDtWFKFORiseG9AFGgyzQIBf1cXkPy4BKeFhmAVG5WSJHbG2Ng0Y8sb6ovkBp/2z97QCZnmgbasKP3nE6iwuac1N7xzbNKcrksMgB0pMdrDTXqFrYc2SYZStzvMugSkO2Mx5vawthj4kXi2P5W86Q0ianYdg42XCT0Jy72fAlSWan2b+USxN+o7ThkS6de8b5yf6SBCsEEvtATM1pxC8UoNj1YmV+Qx9jop30XqLMNOZ4QEyljJKFC6o+QpkVbBdNIvFDk+1sUqXiYExikTSXvh9Bwt6QxJsRtR9KDTCTYm08WqcIuuIv3Mq1OkmZBehOi2OSju+pAEXr3ibgk21K3iltvQ2Zm7jIxH3MbRZ0fnxJtF/sGmuc9uQQ5cJ+t7WKa2tX+yvKN1GO0+dSZeNeaPHi3tgTI/ILFDQ+k8xsvUTbESjintiq8J7jltOF28X0gZSnNIIoFetv2+9MFPDv6BxE8HPGktTYNPJIO9zatM5MY9CX/RmHUiPFCExCdnp1Jhfp1d9JfzoVav39KpZUsNW2zxzhCYe7TLqLv8VJmcdhDdsUAQNtW3yD92sd1TqSSGWHpxPHcFHZLTeLlHrEcB5Xm+GCanxfuI91q0MWLtS69m7G3cvq98Kd+vhdqYM9zEZOd13L2QRM/XBnD8oOelznuE9Ov5pg3OQMj+PhMWEoQpRfJFlGPMIljnRf24y4sTkvS1OJD02HWIch3+8EQRC2b4JLLvF3u6+IJNKsU0yEBr+JtkXfseeLg8XDmHiVuKkRpIniTQczrUdUhUWTbkfwZ6ZX0VaSPTNdYIapiJriUkmIyQ6PfyyCK+68HaLsIEYJyanNpVO7nnml9wRicUANFKQ/IjM5cBSNEpjWIoKHdiwd5MLUHFDTLP0XWz97Zjzk/GyP6rvZnLSOtj1RJOFwSOLbr3EGAKB2dAyBq+w/0TbqB02gKLsin9Vt1zUmxihc1fv63Z7NZzYfnmNSVhFFfKxxtW3w+jTfsziHNIF4oWON7l/4cnYI/BFOZ5JBCmpbdoRyS5DtiyRl/tOYM1tvXEbdpuhwS8srMLaxp+mkfdabSaLTOtmcdWECpETJzrAylTbRXHyu1taNgJwEWSXESzGY83eVN0QZWtga67uNwKOIr67SvuRKmaEQhMleQTySmclGSKpMyutrAKk0H/vJXdoI1LQ9KJX2OzCDdfBHF0TSyTi6eGKFISFFHfYwepJjTOBub5N1zg9IAy2nzbUpGwdIBkc3XuvlmrMTRjzz/j5/uOoRb2nrWEDzyJV1bSKYIjBmqrijp3G4Ir0YCSVCiYBh49QkIkjFvch+FGnXJ6sbO/E7Cfm22JNMFPc5ukTi40gvOyzxLTNK82GUD7NrPCIlgaA4s3+UINPPdhyHvS9KjgcjEp0INAdRH4K4dT5M554mVdoKFbbQb+fvxWfZ0kSx1z6KgzJrn62JCDtCrEQBFy3i/OP9M2kh3xF/qv9/khM0P0mn2b7axwJBnoNk1N6OVCTRAEDbr/O7TomttbYF0LKTC5hJGTEpV/MUKPhzpbE4SCUbmX9eZEn6O5NHIsH4t+OINWe7j5YizsfWwenZ1j/uaHJGFwUZfU8mLie9nPHqDQNaY4LcRyEG+tw8bnFFtLQmsSUwjPQWyc3tt4XnO5w4Dei5mgc/3TGTBhol2Hj2RJWuKeQCgm97fJZtD6uE4ZQfWvE9oAruYXIWANW2zS9dWME6wUIEH4zoPJIodfln24gkaIspAQXCO0bdQ+jyHVV0gzNQsy2i2pcZkUCqk6XoYuxdPLSbxRNodTBYsMRYe6RE20EjliR6+hmMpCcbjIGCE1OSN9NBigzaNszuEQlatGhWhIgUSRJOdpN4EvzhtgGuQzs0OgHZ4YocSe8J+vMDHLfTKMNvk98z7mp806drk4xz4BcbYNzoxLHspxNeRqgFIEiYbpJZnJcJRk6PGXWZ/S0SsY0p6Z42DJeC0vqmMSdA9VOSgC77NN47rY7bV+wvm0I6pr7eNnZbS9+tTPVtCkXQ5wIESTAOU2mGaS31k2dE1l6kytzekVT5uJUmRaVxpvsIYHxessjKG2bSQASlbL+N62mjfbts7HECCZyyzTbxKukCEezscfFQay5242jOMFXTmZPdI9JLIp9sxvFYZIc6He4ifenrhe9n340LJKk8k4aKcQKRlu3e8fsudSaGliAqgpqWyNT5OKuM1H2+WnlzNth6pQHaQyJ9Fgaab2l8+gHHCXXPNXEJtIo26eRZnfwt/FD4Yjt75f564CtROAUL2lKSRbptg3cvvtlAL3JmizkgIElLldme7cCV0kb4miLj2tqwRbUhZR12SL1nlM4uM/YiQo5cIc7LVCrp37aL/rjEffxntmt2m8jro0iciCWqUUYUfg/9KKp9PvWI8tFekESWovHQ5x3vETfBh5aIUARdXJackBxgc0CyW0VjiRG/bX6cY3bk/XkNdyzcRu8nu5nun6QaBzg7HQ5U8VjY3WyahZukGUWGYNJtvMQYA2N0T47fx+6bEXgEyvxDuybb2HQIImjpT3sriZ0aW3xYXH1bywwsm71M9py00/4Nv965toOynuEqRzqFWg+bQ3xLvLtMqLuMx/uEPCQmZOOzSeZj8PHGA5fNw33KFu4S1yQ935YuHuQsxozvSyKzcUTmkmjVGGbc4EQevkgCjchMfEjZK7Nb2bNyZuYXCHx8jZrPSFov45XZ/Zz20suPVLZTPmZJlHbP6ElPY4tzTfMtaiXOIvwhotHsvGkNDQ+5o5nWYB3t5jsTxkjLKvOHsAJBRrZrYL3dJAUnP16kYDYesjj4IyA17B/EhGHl0mX0aVIzY7G8B+Q57RWinPTNA/EuydjSPZMJJZ5fP022SAmTdFFE+YTMOV7FAy3ii6sk4kvqlC+sL7iMvRaeEAHE385OUHaQ4ym0tcjsDpG4EpGYBOO7bfe2Q2Jgoye7mFQkDgew9OK6JhAzaSPe3DaZ/1lMlkR2+5o4YpJTIj3ZYY2f2jz0zOh5in/ni2ijzIjcCd+vzeCvcAI8psg/McK0vUjPT4c/gUPagzScOKbCfOw+Iu+MxBSW4LYn495xPYwYosRsy5vGF5+fhTLIKWyg4Z5PO0Rm49I3opQSVZYoB3Gtqx3ucdT8dVMFZsKm+cdBsOWKAlS8Ls3Z19ZXK/1ntg0/ADZQH60Ymn7PnYJx7yUl2oQLANxAB2mnM0KJhyAHzexsxEsSePoYkuToo0z07dfke6RP/aw00aguiwwzF7oSfbvqRuRQnGNOAwVpwNfCRx3XJccR3/v4bN8DrYQEcfQ9GfsPZaUAGzAUuodBnhEEHnk3sAwRraAIkjKR5/wrHZcvfQSkVrhrBCrBXxupaMo2kKbOLu2bUoQ81SaHiKn3GPK1fyJLLQlBfxbmY9BkYrhPzycacdjmGbm1HfaCCmSEmhYkchTj+rq938sIwxYnCi32MBGLVBV/lg8g/q6nxQOaL3cjN4tO7kgKhY2Q0Gdgnw6Mj92nF4kwcri4j0c2My1AcumnXS+SsINIfgf9nnl3jBaSFq0/cpWwaGMyPCioXemz4riMkO1+UfU0G4obkYtc0WYZAT+e1cIKFAYaITdJavkz843w2+SAHHcr24pMvYtMLJe69IaoytUMHahcyvb9T/FJZi3CLuXjliVWkTgKKna3vI1PuoUA1Bib5iz7k889/WxcMx+z2+0S08hXk3CcuG6FAx4/Toe6ce0jDzXy9fHbyoh0Na64z9l6R8bjxz9KPtGvaN83G1SkY7+JA2Yi/sjY0nPSWPI5ujdaL2f4ia4SUDtNCHASE8zPgQ/exxwdWVLy4PbGPAECY1X7ik7jLxY7+o/sQ/2PQE8AC4HIVLMCz29YtKM2qYaPld/suaruTpfjTuFk+inrmK1uBJW0WLbhceK+RomgneB8V1wKyLhB/MCIKU5doQJOhL55FiyYiN3uI8KI+nb8mqtXcecNwHyImbkou3s2DH8aG+vBkT5eN1X438ZF7W0ffPFn86HODn4RvArfywAl3jsRRcPB9gH5czLuGBcuAVlSYTMQiVJSC6CJU85+FIEn2StaAZS+kAg3fdm2W3uSttKGlasgfl2UQhs4RP5emnPmEYvr7sCUmEHaHwcQ5zwKcXBm5nSRg6idTdka7GvaPal8RBIiTdUxMifgTg4aX+Io1bbYnyJQZY+PNKrnmlynPYoAUaSJInwb5RSRyFYnfyVtwuaivTP6yuel7yZVK9FykoDT+ItrkWDDp+Tny/fb55oDfFzf7Lg4ABdfOW06zWdSXWHOdr9IoyawmV00SXPJCSaMsqFEf1VcUQsWbnjksX+0sknFi1V7QRnTpLGi53v8lS7XzQ2xBZvGZuRxRJIzGtYrmbXtRhlmpMPuty/q3AmNi5vtJiQRpiFaFlcSQzwbpA5d0MDp4uHJoobT8xJBxhnmhzNub+I89sBGcLJtj5te5DrFjU+/F8GnuLnpHmk3iqDVDGBOZ83SjXO0uIIZYKb7pc+SVFB8TuLcvkn5XNJeNI/tKMX4Ptgr4WdaE7+Jf1QE6ET42cnMJWYLy7CB+P2a16T4fDskUpPT4YuiaFJr9XmSdj2CBG8wUpX+KaI6Z35x+HGMxWc6YPv3sj3LGGR+UO07os1sTI2Hu0iY+iSl5hSvamYKRWaXaMdBSCprYtzxzBRANaO3SCtNI/GhRobX/IzmuVvkfNrctK9xTVrtTTPgFbGYzwxLtWUmSkjFK2hLxb19lN9bgNRK2CFpr14mQB2TVKcWqqzqAQn2RCzuFTAl3SQWbVr04Rgx5RCZuKPJJ4kVx8VLC5iIu0ESMZTOv5Pd0hAtgYrDU26TcleY6e+RxWTnqokwmw9B82LlnP3oMh7doFz9Kh7UVoegkUs3crdmyexhG9hqfMV7t/puWoLmMbQac3HsRU7ackyR+7c8fIWT4za0iHAmriaYeTip+i3i/2f72HDsIw3oQMecNw63ACcxlEyCa1Br/LlJ0ko/TQUyg0tUe1oML61JA80+yol7j2uKjPo4Wkq3aGaK6foEuM1/F5lXEfwaGaRLVcV5pfs108Fx9JbO3p/ActgtmkBKlegXQoWawGVKjeyQyOcVAJS8Km+JsSnBgrkvFdSR0kWS80w3TYFjiWMnHdnoq8DJi9G6vgA+LeMiRpQOgrmI7BxVaTEZchutJzL2n0VJJv1dfD8Jt80gmRY12bea71UEJ+feMSL7iMSTb0/zM4p/F7nccdLXEUIoSEGJ2zaDQyuwaAa19N1EyK0+LxJ5dp32JYusLnqwmkEk30vz5kYRzg3cKQ0lqopNqoaPJUpmUeE3w6dhRqITty0lF5pLUEntdRqQFKX6YcV9yuhLwanRHpWto08yS6BOImPxcLrnyOmwuHZF2ijucWMycqMt8TiAa5ammu9dpMuMZlvQYCv6LgJOTqVpXaOJpXCvh90/resRmtYZtHPov2Q2PUGGxCrezuXDxlG0+qsJpKwCf7wulpmMBcqUq+RB7/qfiBOTvLgSBJtFfBtd+USb0VxZ6RZsZtn+Mmgmu4vHa8jIaa5dI2j+Jzsov3d0kuOswAkDIntyNo90gD1fyblekbsUF684effIJG0/H2szIDR/v/h32qDiM4vg0GiILABpUR2KxFDknu8pTdn6JxtPa2N3EXCKXDI/bDF6OO1BXJzis4/cw9ZMC+wBfiZZt9Iv7JznHxhfMtXdaSNuktFOikRIwPXe5OpX+DpnuFdgiv4Urb2kKNGNfgqokurUzGhsHOmedvP4jOyXZCvz+xrrzKwrhXk27eWjziVdV6TlRFNFeirer/n9Ioi2ovn0eTp3+Ro6Hbnd9ZB12g81VRjgLwd4QQlGHtaxm/LVrZ7bfM4zKSyqd1Hn8f2yPzzNyyyIRE+pQOTBwTEVd+Okj0hSw8NIUPzXT05ypUxeMWih0m6dncRgUWJRGeadpQ4KrxGhxYQ65OFg86hxbgQhMKnLtxj32yWeQ4q1eeab7lak7kQ0lo0didsATZNJnhnfNQegqEk2HIQCgTQATdQsEu3pMzNAchtbqCSBHeEckYsXDluz1NTMBZs3sAhix3HMRCzFMRc5b5GAG8EmJ9lmdSYReDNR298RmItE3UywzUCd/R3tdUlF09L4Gsb/y3lHzoAKgzBpxcILOBiShiWFFjyRxfHGocZ7p0+igztKkramdhA0kNYSdAfZXAKovT3otiD1pvln9BAfYR5g/SvQhjHMqP5knx2Dzs1r1zynVp8X33sYU2y+V9p3SwGKYRu5lOlXZ+Rr9B1jvyKta10oQ8AZdpudaUTKCY5xRm6e4bhZOIfb6YqvItgXaaj5fd1DgkxE92g2skU1xUyFXi175iEvA6lPf/ow/NIv/bQ1xqK0ZxjekdH8MOwsLITtKrapfQrCbG+Ena1NHgja7u2Ew90tago7ZYoIDveJxAJx9XkbqmFPX3/YpwiDvlfuIP+YEIk6qTul9k4bKHWPTXxXYbM6928H+ExWIglU6Q8KnDCPYpR6EkInj55vqJFzRPhG+47cw5msZDeO1zWcgONXJqmEzmnyDU4b0uqbRaAqgspDd+CH/dDirHJ5srW0mEZfAGLZFkW46WDHg9jswTtuODYfY4cxFqrFhc2Mo4Go0x8FhpBJhA41LV/5/Fx+y1++DhbMaW+bzy2aAZKHqd2YKwXVTDKwq6IxOgFVfLMJEHM26qaK+KwkdWUCYQGZiyM7wvQKoy5I0omWjkoj+fUNqlR82xiEJSh7GKYDvrYmqtVmmjWoVUEUzqbX1tI52weU9mWmEaO2Kqa6i2x3qgghiYY1lHkn6mp6PlGX2YB018yepWfY2UrSbWTudtc0WCcbK1wSczsz5nJkx4d5Z+bIuw2S1E8/9tPh6f/lS2GFqKphPtmgEcDm1jY1qmvhcGc77O3uMula2FpfDZtrK+Fgtxq2N9fDGrHsh0DibnWHz5Z4bymsrG0S/94ealvLYY+yvdUd6l7V1ihOpdwqJC2ArUyYF6nSYX9PmeiqQ93GtbtkHno4/j7VsqzuJwH2rug1arJ+wBKA2JZHdU+c2v+W2zoBmTbOJTazKmi5c9tWkVPExc8OdSTS5tV7GGdsJWklomxlI0mfHX1GOnySIt2ta7aXuB5FqSgfz9E4qsIxib86kDWrl+lQNEpuSQdyomw4mpFJPkyKyCLCC+plltpho4kSUdPks3vGUJN0BtPByresuMd+Ex0MlWGRFCCgkuRQ5PKussGALAaPL7hRy95LWoDX6orqnVarCZOOm3PRppSuKUrWaa9b2YeOsyPZGhmjUWwT58dK3agwk+aoT/fDLiCkKhAyy0gI8Omg2VBEPWVq+XysDGlk7vsW+Kp6WqqAahUb+E9ZPlq3wcFB+7m6tmYgV4zDSvc3qShj5AJNQDBKpFbbyp7l8VaeK5nHtPluJXVvpZn87W8HKZrzhRlJUvy066qh2qFE5XLoqwyEA8rdlcZHvWaPREA9RmgdN06Zx9pPBCVs6ftheXEp/Ntf/fVw4czJ8NM/+4mwTrub5Xv3wytf+Ldhf/0mYLZpN9ja3IXLyQvTaYX7N7Z2w9wqUlqtGjqo16e5GIgrZkrrY4bSNA+LaNWHuVir8WSUG8HLR5nZyEydMrUnHYxGz5zunqQ0J2qHs+PQvyg9pZGlMRxHxA1cvLAtzdcnbugg6xfamGLEapI/mu0sBT6WqV4uQfn6tH5OQeqKD2uWDF3SjRugw2zEFzmlsVNfrSOqQXx2ERTThNKhbAbutCzmuY3Bq36t20EtMLNJKmocr5sXOjsVKwUDNQbr0lRSOd3+mat4xd+tOYgJUUfno3u02ttWKlCRFlp9nsbTzCyKz9A4rdYYJF22nzB2DoQXHWhHeACcLPqez5ijaSgW2OpSkdXMMguKBxG1KRlbII6G00GVlB2EkANJWICZgIhyvqHSzZnkRl2ozB5HHO2Y2u8sA6RAvNmayF4dQ6MNqGIWBN+zyqhitKnipbS8XEhrvFnhrwZJ6gZ286fH1YeUQU4oSJ2yrFT9N7WL+ndWosdyrFymsfh3/gZnsnzaMpOuITZuAkx/9PUvhbEzE2H8zPmwyn2efvFDYXu2Hra35lSPHWkMO9d+ZxifmKR9V3tY3z4IV+/vhQe374T1e9dNEtsnF1H5iV7oLh5Uk4Qk2sdI38SqCwzf0czByQkliqImihuletqK/m5eHrs8gli6ZxRgW3G64tePA4AGsT2O6WHSR7pnrM1VAFmXZtKMPChSBymCkCepFVTdNLvW4HQEUJrGloDSxp+AyA6uRuiypgGVw9OxhPbDfpBLckmScWnJbFtmy8p/T+8l8GkeR1dXVyZNFSPLDYCiXayo9qZnF+2DxXUqSpn5PuVzb5akjgNgfbc4dv1t1RyYY5JMNAYBh+LA9P6eTCOx6J8ASScxZeJY+DYn2kpdc5/uLpV5Owibm1uAdC10dXWYKWVzc9sqecoYPjY4FO7efxB2thEODOSwM/dWACcCYtUxYWvNqi34+UsyZl7f6yi4Oh2ml2UmGViYOGH2Q+1kMTf6vTpS5iD1uRDQ9mgro27AiFM7JwO1XfxlV0nVcPI3kc/o0wuPpQRiPVwioySlsZHeUFtYC69/8VfC2cfOh62NlXBicBjJaCDML98FtbfC8NCgofLmHrFZwOwe1Ygff/Z9YYsFW5m+5mmDqIHaDBVy8fgrPT/qGLZ4/lYjCGVv+ojjRc5p/cokjhbBo+EgGfeISqEORhNYNVwb/2gFUA9Tn1pxz+b7mu3BsNSlCH85AOsDORn0L6V4pMrJ/rcrhfp+JvVks8qlhDSOHACitFGUIkz61MuJrAGOItgXPyjO7Qh45XpaVDlyabZ4wNNaePWfQoR4HICudYkhP+zZwCQpWJyULu7MbFM2g4IUmP7WzwzA+F2HOb2O29fi5w3zNTpLttJGSb0omTUzLv0tNc3m0xDTk3xifICtth4l/I6udnNIdXbSaY5/Pd20awVgBlDRSEcJb37/dZOQ9rYQOPhOJ2AtY7ms1Ts7VBanNcv+3q5dY7WpYpqNJCgJXxI46AdFu0/mgElG/K84rLR2GneRhnwt/X4eiS7wM5TiJ9Sg88S2mVPvEWIRcpACoAJd3C+GcWxSw6YmWi/CUqdLikaYqnioGqASO2NAp9519HIQw4p5+fyZ0Pfnfya8+bX1UJ15N9Rm3g5Do73h5u13Q2dHT5hZXA79PV1hvKs3rK1vmsGOZQ5dveMsBItSZ9KAk8lrpV17LjtTUF205rEJUOHE5MQUBxQJ0ok4cQEnLTO4Gvj4YTfJxOBdJzodwVzGyuSRpN9ECi0ScDPgNf+d1JH0s5Un7+jBiBN07cNB2ahDQI29gf0QwSVLSlFF1MUd1C0sKfpa3FX2F1BM9gwZQ8vWjSXPWys+O6m32fyipJbr1iqzkwrePlwljgP2YUeAOiK9pofbHHP11t/mbyUX+5QbXglY0+F3tcRmFddKTyqFnp6esL29HR02ykTVvJUTnwNyGp991gRS6SA2q8DNB7SZKRmtFbyYSUrKDfnJFJFPy0qoxHxV/dReyS7U1d0VugCNfpxS3RVaedIKs7evB9WsD7DqDp299F/R+0hId969hm14iz6QNKhAItL3u1Hd9ozmLQPYQKRcxpFlZUxdIjZ7rdRLaMNrxzsyJbZvJytqJokWi5JlWh/LK9S/mCmQ5AsDraY9PLbpb1wSBym68QmjbtxA3Xsas1QVhW98wibsHgDileyQwLW3NqxYS+iqmMioQ5A4qNC4trcf3n33LhPbCgurNNHa2QzbOxvh1sx0OHfxFGLnli3C8op+zptR/cK5p0J1C1vW/Fpo336Ajl0F+FAvcU3qYJUBmFTV3FJlBPMGOom7O7cqElCRkpMXqXgIi7YCT0CV6B9lxSSeFQAsfTcDtvhGK254nBpX5Dbvpeqlaz02R1zJ60k2fI9xljEU9vf2ywVgYrUfZFQErpeDQjWs9+FipHKGwz1lvetwukiuvm1+MGE6MIqUeqJDIelM8TFuD9Gh9pZaZmVIKlIMnkxA4pH/ToG2H8VNiJKgzSsijYPuUZugvtb4vgNNkpYb9jZy8TROn1nKGzMEMsNyRXYW/lEaO5Ok3DPoNc1snRMw2NiPnKQ4Nxt1Nr4kfaU5eyySzSALe9BcEijZ6GzObgg3zxzP6yQeUPfSmld6ewxU+vpoI29gpH9ISP0DoVO99tjPcjddhvnOtsIrDpGgeobCGs6smQfTzHErbM3Oc05g/tjk1ByhE/tTL0CtOW+VkZ6iJO5J0lIbotnD6CMyLlPv8z11h018S7RWOANp/oluxe6llkqAStpAcd8aHLUN/ZwbrrI/GmxSVwMoNfxx1L2T8SMAiivaIXilx+wTZtC1xwLg3esanSLiiQ3uAsFBeGtSIBSmJcN3XvtOGO0bA43PhNev/WF44blJL0BPT8YH99GPtztCb6WH0IVamJqaZAEPw8b+lm389iaghrpX4vBpEdz8F1VNg2FHaJd+HN+TFJGwxRY22amMtIy1NrwaASNy3ewyiaYu7qdDlQckHl3EdF3GReLBa+YwzRvZrCI03DmTONzI7wDV6tl4RGsS19MFKupF8KLWD8LULExeMmKM4KHJRJXBbF76HdCXq7ouMMKDq4OueDcRmUkx8rjK2yoVyrwkkAaHJAmfKrXoICeJzWs6ac2tFIikAamf/Ofqgt3UD6n9LlOFd29RgxFvdyFfr++7ra9JU/5bfjzyBUmw4ralKCFG2tGNVZROh34NL5UF/8pTE4G0QyBsaqNLmnb/SGM22vhcc+KYYAHjRMNwaUQNZAEh/W4A7IcyAV9SedrZDwFVWRKRBSjTyJIzUOnpR0LqCJ1IRf383gdAlXlfYTuKPSyjbbTzr45atry6oM7AYWTsTLg3uxDu3LsblgkLuvTEM6Fn9zDcvL4YelH1esYnAzUwQ3vnbbo7Mz4M4p1IUQKpA/UwVKiQBA8EjDL/DrfcrZIcEo5ZDvcOwqIPP0IpJMjnmhwnR+Vi11DsADURbaPNqvVpany3AaTk3FPEeeXkCVxtm+CT2o0Lp3QZsU1yUao7w856OFyHYPH87ckT1z6IZAVQMZ4+fl48dSL87q/9WthnUXc2DsP0/d0wOtiNramGpPYj4c6tWxD7EkRXDkuLWxjSqxAQOjULHLovA16d4cryNLFY8QCZ4SsRS+Symr+dWkkaZkCyfykgz4k6L+1h5GyubF+0XO1wTmEgEI+Dp23k1yWAanZBt7KfFFW6tNRFqe04yaE4phg94ZKhuyiMiPQy6IzcTZ91dvWF7oGBsDJ7X3IuB6DT7AxtlBjTfmgWOupebkMeHTX1YZllROXg6GwKSCy6mJvvqwQQbtpOYlpEyAKMVDLW6wy4JKF81EMktVSTaU+eIYWWiAsbbephDlaSfDtVNMi4r6Q/tWFn3zQWAQWcvo6HV5J4mWJ17YqRs/q6Pm/r3GJSjnNyOwCS7AUIuiLyJFtbuz4CkJpuWJcJH3lff2/oAQzWUH/k4dIh6+DL5uQzpuRAqaELxMTnJFF2qmK2AJsGJ2Yy5to9GLbKSwrL6hazJCYOCPE9/RPYdVbkIaN8LWdCANkjaQ4QEliUmaNMH52duM5Z61KFnibtgOjSDBrIGurcQZg8ORXKA+eoxtQX7l+7GW7enw6nzk0AXn3h3sYS8+gJ5599MYyenODc9YfJJz8SJk+f4xnl8PqXPxtm33yNMdYAI6mJFTz15ORCGwpy1Vp1M64KAsZqad0YiF5acTEZl98VqO1qvat+cV81WzEiXR0ZcjpXRp52IwG1n4Ck6tknuakvHY/3/NmyCsLOg5kw3N9PkjHfR0UoITLq1QXC13c3wx6bsLa2TL/1MlJUR6iuroa23l4Wpw/63guTfYTR798Ju7U5rjkM86D+/i4E0osdauogPPH4c+Hqta+zUW3YqWaNcM5dHMPIvxVefOGZ8PSzHwxXX/kDDgwxWhCIym6kVypV4Qe4wFPt7wj3+Uo5d0gia6qwZoDXaPcwQo/vGWAlSUOkmxY7Pq+4Idm4snvmaufDVLriZ0lVNQ6fuFM86G4ei2K23kuqEu/vUuyrH0n0L/3V/yZ87jf/Tbh55XWAfjgsA1idLFQNgiwTJCvvkAJudZp1eBSftsuS9vQOhskTE6F3oDfsEBOn/ZAbeg+VXe7pqlQJDp5i22pV9oIDL6l5F8bkgILcw/UCQEtdMi6RhLTkxREyaXHVn47rJOmwoFXUfHmPdNDbyGRo6+A+ANUGUlwbar5JguyX7muHilsk9VOAIWCVJCdJQFJSKvllIBWlOs3X3O+RA0maGBweChuofGani2pshwDLVC8/piZJGPBIO4As61tuoFdfp+RSl2TKeqlkcWen24GksvX29GIz4iz0VFirstnCSth92trJ/yAHpExoj4pVlvuGMXIPE4JzSIjOVjhx8lR4542r4TP//uvh4rkTSEy8hwlk83ArrOKNOzl1Jpx4/H30musJ7cOnw6fe9yl7Vh/euYXlJaSob4e9zekwhhbUVQYEcTb0sIeHYRN7FWEFGNl7eiQobGNkR7VkKgoz6GOcJlEar05OGmeIwhSjvMjsnBsUgCmhUDwEuQDg8Ytax5TdEXmbra9vR3zGe0LUsfWkyNur9Jv8dBB72YuhKzp8X8SLEburq4fJq3eogjMxzuHRKw/0hIX5+XD3zmvhfc9MhrtvL9jmdNCdT92Wq1uEJXzlM2Go/zQGv1JYXIAbrK8jlg6GjY2t0D80FEbGR0J1jUan0hYiSqv+eBF/ioBlXDvTxdIii8h0Aw5AdHfZ0hQlT4f7bIncAOtSQpKYTGItfOdhoFM0mLYCsSKYNQNUUbor5MxmYytuZ2HEmiTqWUe4+L5PhJM/eC3cu3s79I2cJP5sL+zvLJl0VO5yCVTLoQOrnVD1aakhG5tIsLukRdDheoef9C4LPeyrecQ4WIP98GEASXaQ9tKYq3ACUghdkczdGHHlmpZEpkO/xWHSgVe+pdzeAkRx8VqVxuZMogNmtyt7IwOqcMDqytfkfl3YTmQ6qCPFlbind7TT9sW8TUDJEoVFD7JRAo6SUGrQ3W4NIMYLZeoU9+pgrJJ8TDIQeHJvlSExzxWf9cJ8+/rWbS5yrUvKk7fMFERwaA/gV3CjSbDRXlSGEauoZHdHBQ9ahXl3hx6AXcbrfozVUt86WLdK35DRew0wI+IGdVsddnvD4Cigg8TbAShts84z88vhufc/G1ZXN2Hm3KO7Lfzgq58Jf/S5z4Sx8VN0DxgIb79+JZwFiLrbh8K5E6XwqU+9hBDQFZZRV7v7xk0SlXNMsYaq0jsxdDLcv/NmeOdbvwfNHiBFvQlICVcr1t6rr0f72YuphmcqA4T964HhDGB4TwEroi1zGmj+4veRQfrRiSKm1okPsu7QLUBGkpedp2g39mMl76Dsfl6UIOktj4BRR1taKQTh5PAzfBfxnf8Xg0wt63d2d8Le9i4Ag8Sktg5wkiocdp9N6aWjKOwwTEycQEx9LCzffyNcuPyExV9sVpfDg+m5cP820hfS1t3F1404upGgTp4YNRVjb7scRs9Phumbb4U/+uKXiGZHTFWqjHVEFVo4gCSE188kORZtNqmKoD43e4DZSWIYQpRC0hIZWERXQ0o0jdvh4BRBMi2kFt64QOE+RfB5GDgdtxlFcbno+UrA1KCeFp9rkjMqnfKvVLRPAbG4oUfHTyDt1sPs7RUucC6vMA+anZl9QaK8KWTsXamzDwWmHB7cmzUOX5N0AwF18L64bV2Mh+919fQBdhw+7JGV3rFw6uKHCB8ZIaxkIWyuIDFvrqL+wNcGhlETPVBwpHdAeqSrTqJKGe4Vg1PrNbd5OzYdedvEYKxfpKQj1SjXAToEZJHIOzqxoShGiHn2wjRFA9pTSVY6pJIQpaUJpCR5SfWUGmXcOgKamJRFVPPu3Owc9LiNRNEb7t27hyG6H5Wr1z2e8T49uPA7sbOOjY0Z6ElCGsCb1oWjqAttQYy6m89lZG1rB9B7BrDDVkw6WgIATp59LGztHoSN5dVw+twToZO1U4qYKYRMdJTpTS98P7z8zR+Ep59/jlil9vCDr30u/P5v/Ub42b/4V8LzP/pj4bd/9Z+Hx597Pkycezzcnds09e3GnduA2ny4ffWNcOnp94XHLj0eRhnP3evvIlFzJpGeDphbZ9saJpTpsLpwjc8x1+wpjgh7HBLT8EBf2ECVlOYiSVgA1dXpcVn2isAkVS4F0ApMTGCKBNmg1qVzFc9E0SabeTTFIO3eWgEHKO/PqBVTa8+GPqAtj8kRde+ibFLMixbIJmd50BWEQo1PtbKWGNt+OAzwbDB3Srr0tIchbQJErEEqnKC771RY28OTtwpAwO3GRkdCH6LlQGUUIupC5NwK03fmCObctpUplwbDEpvx4MFKmN/6LFEtbaEnNZpUy5rIWRvsMnE6jvBJpM+BLFvXGNiRG88bRKNG6SoiYPRzHAGjoiDWajXfS707zvuYQNP20kTs/JUqWCb1NgNFM95iG9leD/en71h+mqSMbg5emUPsVSjl9eBfW0zqtpvLzgDxcsAnx6fC6ORkuDeHwVWVqAUo2BnHTz4eqtvVcOXq1wICQxgaIpxWqUnc58WnPx7Ovf9PheGxE2Hu7jvh7c9eCTO3r3FwOcCS1gwE2VNUxL7BgfDEE0+GzfW1sLC4EEZGiZNj/0WWW6RJlTj4laEJJOjxMHvnVhjpBxD4ztLSPLSGtIVqI5VQjKoTCUuxNrJ7afzGTMhK6ABgJMlIAtrbRW00I7jsp6RdAYYdApO4oAZgzHFiYgwQRjJCkjAbEt/XJfKeDbMmI/wbGBwBmLpNIttE4tS67OPq30H93cDhs7C8GU5feprrzyCdDdop7sfQLaYwAFhOxY1SlPWeOtiIo/K5PK5zM3fC2ORU6MUu+Kv//B+Hlz//6fCnfvYvhWc++ZPhV/8//yIs3LgWfvKlP881F2D4XeH6tTfCO2++Hm6/+xrM/60wSTjPJjbeV7/2HdMYPvrxPxO++KV/x32vhcvnzoYO5jWFnapzYS50VqkFx1r2VDqYH/YwSX5dknwPwxCgZXw6CzGQyOQSk1c8SSV1cno0r10TODUzZzFBlynkVS4Qs7yDsnVGb3pLRGrxZkublMBi4uww4qSizEXgMqoqDEESD2tdZTPYMFgdXJH4C7jPJjl3ZdkpAKmnnnmSFJeXsJG8FeZvfCsszl5nYlth4gRu0o2dMDk8AcefCLduXAnrGM1X4cjKxqYjFu1HEZvhoKV2EpkPxOfhjgroLEGA7jDKRNEs3qKVShalIHdepXioAhykyLQIcg5iuaqXDOcZKBRsTo+yuGnjilUK0veajefZ3y0ktNRD0qZo3MglOdH8PoDTCWe/de1dpIT7/C3vKmq4Dp1A3jx6+inPWzIm63e300nl2YMLixS3kYZoOAvYDIQabRSf+eiPhseeeS588w/+bejFtjI2MhHmlxbCPTj5JhJDBxLC7WvvhK3lGUCin0M9jKS0jyR8C6kHzxTG9xo0ce9eBc6+EM5duBT6R0bD4tIyNpb1cObcSQ4/zzvxVPiz/9V/HX7zl//78M3f/93w/hdfCP3jj4eZmbvh/vJCGMcEoH1fmZk1t3yHPJaK+ZHNpzKEFFENa6uYB6wdL3PCvnPAszWvXUBrj2R4qYZurIfJwoFPTEyEJy9dBDBhhsTrbWKGmJmZsTy1F154MYxMng73Z5bCvfuz4bvfeQVjbGf45M/8XGjvP4uJtjMszs+FkQuPh94TZwiTYY0ZkzysZQBK0peZJ1jVdebZDghWWCvl7l67cjfcJM7n5Nmz4cc+/oHwy//4H4cHb383PH4Rb93tt8Iv/t//d+HOjVfC8x/+GOtyKpy++BitNVnD+73hgx8EfOqz4W79XUwrS+GVb3wjPLjz3dDfvxe+V78XVu5xX1TFq29+N3z8ox9DyuwMWytrIIrUdVRqQKoXo73UYfMRQEv622IQkymEYafgWKdVl0gTfcqrmThoUhHNupRAK0lkhnN5Xqw7ymMgtWvydm/JyP76oUq1EHG+cjM8c/ETuEG7MTBKgtozm4S694nwOmGXNURWiak78uYwQEWZiz12gtBrJBbvIap3deyFd9/5etieu4OLcxM7QCBVZgU7yBZhB4oF6QxPvnAaQ3sJO9YBhj9C8+GubTXZQxTPA7eXWcDiNwyb3fYkkTQeWI8adxnVATv33tmyFBC/UQrS1b5A7hGyNcz2yj4wNEgLWvg9V9YLH8ZlN7tWXtA+AUEWMPoIQFeQrO35xtAMcN1ekKmBPFLsQ84LHTxFDcvjZl4r2XKUe6mEUHnYrKmP1k/jlEfKQwXW1tbpHysV8UxYX1uEsDfZZ/abOdy6eSPsbi2Erj4kiPo24IK0NX7aJJlbb34Tz94eOV91UprOGjhtssdlJK0BOPwBXtnRkSnUoy4OO6okz53jYO8BmAeAYG9lOIyfPh9qs6uhrTIe5jf2wwc/9bPha1/8YviNX/+d8Bf+q/8yPP+RnwhXrryJlNIdrr39nTD74K4MpGEXo/fjqDsTSF/vXHktdCJlTd+eNrW+HyPy+BgpVtiQSqDCPgbvLUJaZMg2NyYvud87AB05AESvZpS3oMdds5F1d/eHEZhob+8E97+DI2IkjGHInl6ZDyeGToW7qIl7nItrb10L58/fR+06F0Z6LpjEJknPaZNjhy3wASAn79nly3jnZubDG6+/gY2pFH70Ay+G3/4ffjF85tf++zAx2mdJ9ds4orRfozxLcVAThBHInNqOCv/xT3wyfOH3fie889rLqG2EHFx+DCnsUvjD1fthffHrIYxVw2NTw+EqeW19nLvpa98I63fWwrMTF8I88xcj68LBoIhz6xATOX0P6yDniFvkvC99inXzvECp6hHG7E+/MjNBmCqYnyyr055C0v3r9vIwFhfSLDVGLx2/R/T0NUpSV1X0DgCSq1K/YO+wHshyawNEtW0AaHMFzloJWxBlHUPrMBy0ikFCRjjzkrACC/Mr4cGt66G+fg+7xiocDeLFXnGX0ANF/ZcO15AkaxwOvCCA3WHbrkXP1lgwlYHp6UbPR9Tc3XUQos+g24gk0Jl9ShKPHzo/1PlCpZ71jjke32OQZNbjaE8yicU9EFaLJ3ETk6aMN7ghNd42dfV1PCwil693eiepZMVrUm5d3K/sR1GaymxRERhtTgbGPsfs/oWbuHuc/UFy+ujHPhE2F+6Fz98huh9Rd0/xNYDUfhUJw7xpMSlX6ruMzqCGig+WynD/7hJrPxLK2JDWlmZhFNthbWspXDpzLvzg5hvs22QYgh5e+8E3wwuPvRj+6l/+6+Ef/T/+j+H+jXfCJaQRqUsbXF/HgL0LKPQoMZXrZwGl5z/wkfDhJy6Hz33mt2FSh+wnTI3xnr5wObz99uvhAQB2uTwRvvXVr3Dwngx/6s/9ufC1/ZXw3Ze/YO77DQKHL1w+Gy7snUN8X+fgXgyvf/8HYZZk9b7BvnDx8dNhfXkxlB60hTNnJg2MOzFUlwCewFjEwRUD1SGJUxIYv0saqwBanXjdjInooFkpE9YMdbDSMxhGhnASoKecZQ1KeMRW8GD2dg2GVeIDhwY6w/Mf+1D48pe/Er7w2d8E5NrCS3/uL4YPffQnzLuXGJ6GoEM9wzps4hG/T35cBeAq726E//P//r8J16+8Gi4+9phpGfK6lSdOAiY9YewE8YeyMaKmwQfCxvYqoDkUJidPhlOnnkCLmTPHSLm8EuqlrbC5sct52wjrOCQqOKTKh+vs1bfDhb4J5uKez27uq7AHOTHM8SH6ktajMkmWMZN794z2TAeU2u4gZP6SSOftAq2MeeaCgL4Xj2hEJ0nsolE/RK7+6bfIhiXdylJoJqVUT2qYzx9WqkVBUjcuh4vDF63TcX1FLspoNUekOQCwxJPFaQ/xX+uQVVhcxeZIbF4UsUAIY5Nj2B76w4nhvvCNr36R5MW3w9hABS/egYnTW4jW+3gHMTWEjXbuNVQOKysLuIZHLOBz+vYDomh3cKNaiy6fXfxnE40nNoGPSappkbUEEUgyyTMGvjTYgzL012F1SPJkZUcB9wQKHP2No7CUo4UbaJ0lOBfNFUWXXlwwtjCDzECZwiIKqBMfEmG58EHTs+Ja2K1Ue4te0pOnpmz9pMZJIljfIO5FcUhRgpJ0ZR6bKHUKmFXgTAmoMpw+mJvGdvQsNqrh8Pb1N8Nf/bt/N0ydeCLM3r9DDuciHjQCbWEUd999HWnnd8PpM5fCT/zEz4RXvvW5sPzgdhjDabK8shc2MBiv7q5hD5nk0L4vLCyth+9/93W8V73hqScuhdnVajh7/jLq/UG4fXcunD41GrYw8moeHU+ifiGhP/nc4+HtV74V/v2v/8vwyT/zM6F9H08zp+JHPvkjYXTsJCptR3jrNWwzS9iEnngxfORPXwq3Z/5hWIFpdpYVVY52xn54u/pIOzoQFpOlsAUSsFC/OhmTLYfts8c7dRNiM449anBgxNK1FBZQwZ46i03q4vM/Er73+lthBHAcJy/1p1/6qTBOme0rb78Z3njtddTXS+Hc2TNheXkFpk1uHKpmfx/WVTzXktAuAj6/969+BdvbzdAz3Bve/xN/CQfHPmu0FkZPnQ9PfvCjYWryBBLsW4wFFQ+p6Ma7VwB92YFL4frV15EZ9sKL73sfIT13wne//bWws3oVyY/x1wDhQ5hSbTPcuXMDYO7BKD4EMMsLihSFtCxPvDWnUAyXvJoCbySQWqwMYfSpkyDHh4nwck9KRYtnoCDFFw+FSVUGakkt1K/uWXdwcuFAR8QwSrdVaAJ/Sd0zoHqPVyZJXaZOy43HPMH4GcGUJe4pItUfJl9fFeJXTYIyDx7hUHTDtWroGF1QxszcXHj3ravhx3/sY6F3CGqD4j7wkT9FzM7d0EUdqV6u6cWlPT6p2j6HhB9UEanRAVmkXcoorC4vE9S5a7ap1ZVVIm8x0JvqlNzR7qFzQEq4XYSP6MGzlfD3DUCibSr9XVwP3xi/3mw32Ve9Ho4W30VbBxXnCSkLP6lhMXeRT7yXZWQz2g9HreyR/ndSu/KRJHBMXFhSYguBLeNmHvXr7vatra3w5a+8HF5/43UT6UtItzvYMbrhmsrrSw0y0tMkO3hf4DLG8d0wXuoKZ08OcxjmMKxWkF7ICwM07l75FrUw1sK1W68CenOhB49f+XA5vPyVT4eLT3ySQ4jxeG6WVKYZ7JR7ZoSuoD6JM/b1d4Vnn7sQrl6dDt/91vfh5DCitXloZB61aSu8/8M/FT6EOrexvohLnNSo5Tvhy7/1L6G1Wrg/fzc89+GPhAvrW+Ha1WthGAPzELafZdKphoenwo/8uRcpG/QCNNSOZxIP4gHOmEO8VjDJrt4Skp9mmlzobi+xE2JAzaFF5emCbtvlOVS7K9XLZ+9VjLEH4/jw8DjSNSogmzUyOh5GWZMz5YGwcYgta+psWLx/L3ztj74b3veB94ef/Mk/HT6ItPj1r38DFXArvHvlbQ69EuXbSQXbC2eJYRvDrCFzyW//q3+N/W4lvPQXfz5MkXum4zkLUO+iGg8Cemcffz4s3ccJMf0WoFIPMzdfC5s4mMZHxyxOa6+2HQa7h8Or374RTp19JpzHi/7G/R8g4SktqjfsEnx9ikDOLjh9H4yrzlp7+RbMAARNezS5V0dQErMcHAoyralMi6XyeFnvvMiktA8FcSZalME7ykGG/4WzGRlzsyBgqqFfmn4z++jR16PUk0rfIivm4scJMoND1JED6ypzLukJ4u9GalpHutpDHehlk9Wt1kQ5i9givoaI2RtXb6EyrIb/7Gc/xYaOhv6BwbCzCQdGOvrEx54Po6O4cbv3LD5KXtw6hvH1ZSp+bsMpP/QTYWb2QZjFTdyHaLqyPMcFu6b3JEefC4oFQ17KyTAwMV0uA5MEP6lMRmOOlUtfUfTJpS8T/k0Y9g0yzEmAF38XPtgVxc/cZpQqK9h30nVJEsy+lYNbWnbnRo0A12h98mcluEvt6U1VZQ1uvfsOKtAdtYZFfGfNWIqewf6weC9lPEqK0vejMRMGwnEldKBKitJMOHUBVWb5AbZDvD2obb/5S/9XpN11VPkJS2jtId5nHAnigCh2bcm1t74dvvedL4UuBtRD3mC9nX1EkikRn9TZhQqxt4lE8CoG7bVwgXuvr2ygKi2hDlHxYucBTOg6zpaTVMMgYPHEWeLiZhjLGoA0Ek4986Fw5sKz4dTJ8+Eb3/huWAEceirnwthJwiV43sjAVDjzTCVcffc2mQs3w63vf5GIBQz5SEiuI0e2bTxGi8p75jhQTBRgpDgqAKodcJanSfF7sgGpA27/gKQP4872EonIEdQLUO3tlbAf9YTvffXVMIFH9PDwab7Xa8b42RlsU49dtPAa5asO9ytIczcMjyB1Uenj9377M+F73/9++Ht/7++GT/3UJ8IyoH6XsI/5+cVQIzG4Stmiu+9+Hxs3zoGD7TBHMHUFKffUGDZbnBm12gb2sCkYzxiq3T3O2VVUaxg6hd66OvrDOt72EkC1uUPow2YtzK8uhTOoy5p+bR/HiCWVe/S//qVKC3qvhv04hdZ4rGAh1UVqpzVYlWYR6dNPYG6XytSPnBmbZmKsMJ4d24Wcou2MiWPL9SfZwEBMoRJa+/eozBlMkgrhA3GTYv6p6exSxfoJ1tw+QKzG7lDClrQHQSsRuAy1yqb08Y9+KExjWPzN3/rd8AQGxZe/8jkWW1G+Y7yPGrdbQmSHi3FIlCZRQyQenxyFwA7DXdzocw9wPbNIAxhAt6ljUyWQUFJbKlHiapMG5yju65YvhEsi+WIYfUZDdjEeKVMPk5TkJOk4YUAV6T2CUUa1+sWU8+KS20MzgclUKg5FvmXp2w6gzRUafcji9mke3tgi/5YLZ/Ep9izDVxskhw4iXriN+jN9nVAQDo3yvdHxK3i+NFT7ZypN7tE7JPZJMSuKJq9U6qjhh+HO9a1wn9IdOK/g7tO4uSnYszJNrTCqVABSO9i3KhjFe6GB5QXK7oxI0u2xCOYaEeMlAKiXgMHxsWHj+tdvzBBiQCQ2zK2b8jwr2/thYOhEOIMp4MHMA8JU6kgEj4du7D8Dp06Hod4hbDEY89nzXZJla92nwo/+zIXw/Vffwt5SCo8hOXTsrYcBnjNMlKLAtEZ61vICZX/aKA9sh1DhFXDluF5OL4qB8rALK/amxHXsLT0EVz524SLqEXY8otw7kCoGUVulFtpac3hke91GfVaMuIpZ33r7+1SUXQiPo+5uLN7l/fPh6juvIf0QglH+JOrdAEBBjDcBlwtz9/AiPo/z6NXwza/8+/Bnf+ZTSKCXMX9Q1XZzA4/narh2jbppRIsvbNwKM23r4aVPvT+MYVS/ee+khUicPfMU3vBqmJ+7GdYo5b1yOBfGz06h1nGO5JhApZtdWA5PP/MijADD/He/ZIH9k0if7YC+wFdWa4UMyF4mm69Sd5Qza4G50EWqWFp00BSsIVGN0zny2CbT3grGcj85RX1Bv7vAYIwxSVnNZ0lxaQKnzNvXcMoa/sjUvasymlsZBMQlXlZKiv9DarWODlVqCtfZTHkwqoi2OlMHEIQQX3EsYyP94fyZZ8PcyoXwD//hPwnf+aMvhu42IpAJHeistHEQEKUHy2EDL0aVCOfNdQ4J91jCtlCFCDdWH1gAXyexM7eJu5EBVhn7quKnZ5ptJ048s+1ocQyIcjdoAiNT5aK6Vvzp1RzFGWSDSjKR07URtWOQ25AydS8CSUQeh8H8uw4gAJD0bgFIE0LZmYmb1bI8S0EEtuRdE6zcOmVD1fzSPX1wthbKw9sDzL/9pd8KHdy/ffAyNgepeMQWmQTnc61LnJe4r2JpWi8Ocx0xeWAYWwYhH9995QaScr/dq1Oxb53D4daddTIDsGFgB9nF5nGIRFFDLe8izmYMwJgDaCr95J/hSTvkYE6cGCOeijgt0i82q+hcHaPYXiYwPMt7xX0ImuwgVIFwrnBx6hQmgTFUIkASD+B+935YROIuUWBIEec7u9thCUl6nFCBiamh8Oa7d8Lr7xyEsyM9rAWGeWhunBCW+Z1VAkufDrff+hZSt5KhYycSC7dI6nssTW2ZB1oP7UYpvO+FD4apiXFCAt42xiR1VVKhp/fIpEF8GNLoEMx3GW/e+vwSFUCWwmh3NTy49q0wgLSyjNT/Ni7/lcVb4cHd66FvgEhwHtMFzd8itGCoC0/o1TeRWVfDi8+fD6+9+t1wEpXs3StvhNsPtoIK1PZ3D4Zzp19AVRsO92beCScnB8w2to7J4xaMp7N3BLPIZLiC3evc5alw6ckPhKtvvx1e/cEr4VN/+i+G//Kv/GeWrfGtr82GZ1788fDtP/p9pE2CNTsBcXWhE70Qja1zkUoKKwBYAa56maoX5WxLEM9MLJKWzM4e4cWTps2cXjgXGZroPVMbdTn3lrAUo0BTgnJ2rYTd9zZFZZc3xUldDSs3iQv5BLIUYugOorASDCyTHXvStXfuh10C85597hnzoqjxgkk1SgplguvruHEhnJ/7sz8WvtmDSPvuq+Gt69PGbQ8RWVfwsnZTgVOWs8UFDOgCIA6UjqSSQnfgjHJlj49NwEkgbi2fpA+JofHg2sjjQriE4QfPtapktzoqxzhO5KqiezD09QRPDgz2iqEO9muS1OJDXO1ymSsztkdAsxvaM1yCK25mMefOwx78HumVIC+T+Gy8ccPTRfaVaGeJ76lqQD8eOnmQ5zGA7xOtXSL5dRdPrOejQVjimLItWJCdCuVRcXUfI3LFjfxz8zth6tSgqStqhLEPMLUj3Uqi7R8cBbDumaeV5AK8SRtIRMRFDWGn2Vo3w3svyeE7eBUr1W7MAZTpBUimzl0IQ6c/HLYO+0lxVQWAXRjTSujCXtlHPI9Ut94x1H+GXsPTWyvhOWbMnQDo1NRIGOUZm4uzZD8MhO2TY5T/eYBx+ExYxVusmMyuPsCR5NzS3oipDe2YDtqQ7MrYlhygfJ3ceeFysiRo1U/6wIsfDheJDF9dW7IQG6nJCsLUv1xqV868Sp10ocoSZHz7zXCwMY2TkVJCoTdcQeo/KA0TmT6KVNkX3n7juxjPHwvTN26RFnaFJO/VcB3wnJt+F4mqJ3z2s78L8K7DyM+ENaTKetep8PxzFHikP0AoVS3cZ3ZFe0PUOo6HLmLVdMaWltdgHhvh8uNnua4e3sRgvisnwd5GWLt3JbzyJTzpeDvnsQkLhCrYk/ex7co1KGeXnFQH5OgojUkpSdJ+9pivQjGk6insJ0tpjVSZQl7cJBJVO6NZP0NOulrU/Jwl26/eUR0Lu8SAyi+zcsz2KopOjyZKNYCUAhBOqionUtMOWQh1YlLCdheqHdG8iPQKWOvrg0MOTFA+QnWKWARxP5mllOkOgV1/603crVcRw6+TS/YuYQkHHKJOWxAZCdupiiB37w7Jk2Vco+14ILq4l1zEu1sSxcnOViqH2EDUbcUNJC2Z+JpwJVYq8ATihvXKDn7xl0Sweq8hQtZuGfXwqKQV7V5+j0jo5pXwrHx/5dJUKqhqOWPx4+JzEiba4wzo0p3z8TS0eEqEYJeLWHyOLukVgErcDkJUhYo9CHd1TgZ1QANx32oVRcJTbJQIRbWFDgAyUwHrsCCpNUgmy7Nrto8CORnkVSVheX0DB8m4pUEtzi2bUb4L1b6z1IdEpdgswkUICOwb6A9rBC7uIHa3w4DqGH47OGBbVFpdBtg6YES72DKXKXY4NkL+2toGUdiMo4fAS/Ze9bDK0MgajTx6kcxUkfXG9Zt4qIicRi1735Onwt76Drlpd8P73/8UzgJMARt7ZPUPYc/E+wjgmoOVdVIYgdbLCtq51hFjf9wmc+H8pfDsky/Y4qsUivJORUMdpL8IwLS22st95qEct0VSUR6QE1lp28Eu1wlwlrDfLaABbIezFyngePca67CFfQzp6NqT4f6tu2F9dTE8+eQTeDa/FpbuXMUbOBWu3L5CGtBiqOA2/9Gf/uuo1SPQPOegvY6ZYzG04xF84swJtIaNMEiYRBnJbnr6VlgihOHsmdOA5Sj2qFkACLsVY58kevzBle+HO2/gtMBJooJ23aq4gEreRkjQATGJe9iVd5RetCONBFsUe7BNfbcNPOwiQKs7RdqaL1Skx8S0o00h0bWDTqwqkgArk56ilGAnxU6Tq3xGr6J0CSNe8kXGDLEQaR3K23yUV5MkRRwCGHUTN+gEeXfD5eGwU4bbAERybcvuNDlCGsXMHLalASvGJR24B7Ff4f93KWw3DBG++85G+ObXv06owh41lElzwFC+vrEdhlAJRfyKq1KioV47RJzvUM+mHW7SA2GfnTpBFO1AWMC25ZKPl3I1VS8id5JunFsWF9fF1/zzAgDE7xfBqnmBUlVHu69TfQEZhElRUrOI7YLkVbyRs5sMwlLROgtETcCUjSUBVS5RNauYzUBXfJTZ23hD2fA7xNVUd1RQH8mE/1tD4hXnlGiveCq1MerEayU3dqldqSYAUo0DWcNmSAzbHgykD8JX6R3FSlUBjC6AY4vgXNJnUY0mUEHWmfQB+7mAykXKCYe4xuFSBkIVIzzHHSmIBFlsP3NzC2Gyd5N8Miou1NsAPgABT+QqzxwkULJ3iDAAVNMO1lLxd6rzVOdeJZUOIXC0TuOEnvEh1LJnTQLsbEMa+cznwgoSzbnzZwMyU3jn/m3UqVeIOt8hSwEPFvdSFpCp8rYNLi0bUMtOiMTVRwpXesk+owYNClCtSI1UHJGkL32b/8m7dvfuHcB10SLW+wmhUR7jXQrLKa1kafEGNi08nyQOrwDAb7z6NWKeRsNP//hPhmvvvk14xTx11QYw7O+Fc6fGSQ2DtqHx2298y8rR7O6sMT6F9rQBtnReQlI6PKiG5eseX6S9H8S7vgxYeSI36yDjsKZlydRi7kiTggWZDGQpUDK1ciR1thAy5L3Dnm6J4ttbJIGjGm7RAUoVNNZgFjViwEyeNvJ0D2Cr83OExO1qHYmc4SZaNfLPyN3PqL8ljirYS1bX1pLUxaaDmYcg0HMPi1T44ltvhU9UXiEt5mwoj/eFQYLY1I1C3o9ONpEQM9PVNbR9iGN9bQHXMioa3WT2WZB/9zufB2DexS1Mjh4JyUvEyuzTxOFwHzf00kp48plz4ZnTj4W33rwR1pZ3LSdrV4YvDJqS1ETcAqvR8TE4zD0LRhP2WnCpSZ8utqdVKC6oXVJQz5o/s20QF0jIFtlHUv0cwFw1MB7AmlqUt55rtiKpnxnU2DiyW8VtsE+jmpHy7nzD/IvHgWTx/VbXFOfS0CDACMUB1cu8KANAeWyKoEaCIW1ERfh1EK3LSLRHaB1re0gQpV4MyOPW9kjF7kRI1gIplkORoO6J2qo5pYYY5tuxtVCIgxXo57m9RGor9UYqYs0cBwDo2gMMuAwN2sGXFkYx0u9TeqRKUnJPBxIVQYlVAFGeOY1R/9pRR8bGx4nTmgrPEls11qewiCrMsSv86Y+/EH7lF//fBNhdDGcvnAy7i98Lm/NvhhEkPR2+MqpniXHpkBrUmLQdzQFGPEqPyfmymttuApxSkwRCSnj3nUIdQ2XeADh20XHr2MjWqS7bTqrW3p5ijsYZv/IF9wnfuIRddoAQDSLzsVlJE/j+y19GLV4KZ4k7Qw8xlaemks1aK/WiXKH2lwGpuzb2pYaqXLalhrkGYZHfkdisSB2SnZsIov6UDr2hcJR3rHYWGg6gqJSgdTIKlMRdQkoUMO1xztYJVdhVuyu41CqxYNpDp80YolAM+7G1izF+XKErU5t0B6jsFKZb+OGIgJdOiquIKZTIg0R1USpg8F7Gc9uxX/iFXwj/6HOfk3MvvHzzZhj+wDOIhjPhwc0VcrR66d5y0xITK9iJDuCKPXj27iHGrpIIugMX/do3v453pSNcvvQcRLKLfv46xjsieqm2ubKwypLDrYd6rZjdPcL1Z+7Ti49ANgoIQfhqNUT5Dg7IJukR6oys6pxnKZzXYZHuqq4WD0bkcIbdURppBB0HgeJ7ybuXACItXP63L1jGTXhW3hE2N9in73nEu0swlgMXwcf1d4glAloBlyI+QWT2prkHc8KIKNcKUHV1AqT0eaPa6uDpd4tF4aKKJ9iy4voAi/6ZyKt+aMqd0TVaU/uJyqd6XXB0K+QiYIZDuySSOKvpuaENT50fHA/VsDWINCmvmbiwcj11MPVZfelu6Me5YjnOO0S2YztrwxPXRvpNbY6QB6lUUs24QMXnsHKGNqmCtVUkwb7wrdkbHHgvA6N5Vjislx+/EFYxYgtOnjh3kdgh3PDYTxdooyZvjrxY+7j0ZVtLNbqtaJ64d8GGYjsBmMnTpn6R7VjK1wmTuHbjTWh6kyDLxTCPdLSMgVwAqGqx8gKC30hOk1ZzXyZZHdwaNaGGqM1VI3zggGa4q+QStiEVyfhu/SPtH18U2LN+YKmpk5bAq4NuJ961BbfxujE7OpL9zBe8a2ZNMDpLTDUx3pjTaaodSdGHVexp2xYwKUltDQawto4UJekJu90GpXUkSbm46RKkB11K4tEznb4zaT7TEExa8CNh58E1Hr2KS+z2PQ9FcGODMzTvFJq4vTsqii9FGLxQeMNA6tOf/nSYsZSYG9RAUDLnW+GVPySo85k/HfbYoJtXvmH2h7HRp8Lz7/9E2CGpdHPpSnj9e6+ipvXhkiXfCCL96h/8j7hkX7cAzsO9/vDkE2fRldtRD9aZy56Vvagj7m9Qi1mtskpt6l6hOKhKPGSIsDHYTDYsYybxP08TsWUoTLBhbnGRfLWKRvTm34uf55JQ3PT4BC2sM7OMXfg9NQrfU9sQNz37y+o/upCR3ohSWwRCez8ZdbMJNYjXx4FVyzmY8cshyitXOmnL0SHHiupbSypQpU3p/7JLCKC8EwqAFbmo4Y5oTWOLxGfzssWJRGpz1aHQL8l5EJlmAm4zzgsr3MbXjr3Fly+O02yL8UDFlCRbTmyU3qzTq2EqMLKKCuheJ/5Tdq5qYfHZCMGNpZFxc6VrvmcfGzUJcfzUObzE2FxI29rbkpHYpRQ92TzRFonoJa7TS5US5Em0JGvutQzTVWxXjSh3gdLm2g62PUATCeRA0qVqWhnQC+Almcq+5zRpHVesqqkCQ7Vmvvayp0oNNTnI6Mmvt8Ovn3Y+9Zunfpn0pwBTu0YfOp3k2oM2KqV0RUaiXTIjT7w/85QkJcO51Lpt1PstzAE7rOkWJoFdlZvGDVllXip347WzpBInmozGPBtaNJjnRB7HE98wk4zvaX4SNKDEvpyB6j5WZUNHRLdXRgzj9Q4KD39lktRLL72kLuu8VuyQ7Tx4K2ycpHMMgXgbc6+RNLpFBvw7YWf9LmBzQNb9rbA8cwuu1UWgHYmnAM5HPvhimEd/XjfOdYAuvwKXUmzGAaKnvHgUWVNdm8EKUhKxN/TZW1jAaNiOsY/RC8R22WzlKqn+8h6idup8mrhGkjFtE6Na1Wi3SQjdOPHWth7nALl0Em1OtsZ+EKUWNaJO425pL0SsrhK6apG/4unXM2KQnINbyhCPcljrIbfcuSKI2TNF7OyyJaMqFQaq1/sK95HapcPnoXWSfhgnlGLVMS0SWZxNlMNhjgfLpKSm8SSw0IPcXuPzcnUqArYdOhG67COqCKlIfD2T301akt9ZR04yUGw1ZaClhGhXpQVEGps7TNz4jYzlki02IDWWtFItOvKSErmyzoGrISGoVpXaOLnPXPPycfkBUWIDIQopMDGu7LZsb0gcUm3Ndqd4KexsZalfERRVINAytwW1GmMEepGFuh+7Z0xSqABHnZW0ItC6wj9YL3mv2+T9xrhvX1ejW089cMCKZ7nENe6yl9SoYDcxA5d8Xcr39VWdefuKqYuy5Tp4ay+1MpKatON7Nh/OHtfuoP5tYZ+qSu3nPhaErbFIQDAJytU4MbcMPI3RyDtshpb4isBafKdALDltJtbdSEh+NBi30MkWQ1v93jDV6N1DmJJH9O23Cbbr3givX/03RAZTWZD4pgM40+1bD/A4zISh4R5LY+nCC7dJP71pkieHKLZ26jTeHxUfIwx/n9iahZkN86C0Y7BVxULvkKHyGOoN1h+WqK3cD8gJYlXe9oDrFB2bWqE7F3cjqER+2Up8TXK7UoOnrrB4+vU4qcQ/S1wrgUsBXdKvaY2bfhZVL+cijcbGpmFkRJakL+cdifAKnKQFWNlbBmxRsoleFyctO4WxtXZqdiBgVddaDjjjkmQqO4wCcq09EjqI0QjE7K4LEap+d3CKskv86TwucXQLiIz2Lz09Vkcxz66mYw4OlfKVRGHDk56nAneqc66955+p03H/uL2AzIQFAEkKgUldfNelMc8j85ZpOqz6aZTt3+Ea2UFVLVOhEItzMwbC+if0sCwE71CRINRBkdfW1mr4zje/DCNcNxrdJYCrjvRRFRALSMT5OeSmHsf8TwPkZC/iGV6HXXakaCfN6Eao4UDi6+frKMbgYSual8bnapDNTfMFyKWCq4ikPpdhXHsjdVzrgPMRFVNr5+3VdUfLz9N1UqYYUyeOqQXmsahMfu5rgapcX6U89DamGasLxpTaSXauyqES6Upn00wL2hsbrEwd+udgqqnlZ80nmmyyTtfNh8ZXS9/0z5JhRFvjzi1K1PE6qu7ZzQuvBpC6iT1KEag3sUXV8MbUNxBvSR+QJKn+XQd14m7FeIlr0ca1Q4QWucqm3rmzSOLndcRkYjVwKcvQ3sYiWJvmyPW8WBk5gAT0VUlEramEKZUNrZ89z3OO7RLBDnllniCbRsvGxd91CF1t8ldRSir+3WyPSuCSiadG6I1eQ9szu6cvvP7LDNWR66Tn5t7GSITxfsVxpfE0Syc6aEn6yjayYIjPgdDIwzfcyrHqT5c0jCvxVg/Bf+rJtkt8TI+kURwWyuPbFUhBwCoKJ/uLxbthSFE+5j6c3Y69qV28p4A/2UIil3cDad5owccr6ckPvbdl0q8Onslor7HZKE1y9D2yWlY2/rifRvR8rghxJTwyTtGSq9I6mH54JcWqFZdozf42puU2OB3iXcVmMZe//Bf/Urhz9274vc/c4D5Sa9OSuYpldhFTd9uoYtBvEsZvfPpXwttvfY9bC6AolYLtZpMwilKZQnocdE8hkRdaoG+L7kuvgxslEZ+nZFSPR5NUYEAt0DIJVuN1EwDimYVnSO12M4aEMpwSto66Bpsc4Rx7jGWevLte9lHdY/qpntlBzJTJJoR2aDrKLVTDVJtXyrzg432e2c55k6lEZ0u0XKf0UZsaigJO29JqTGpUsCqOEDMPFF4RoGyPTXLLD0Pq0JRUBV/XIgj5feysGzbzmV3koQdGOyYli+aiJJUeLVjQP1U2aPHKbFK/9Eu/FC6+dDEsvHw1fPzjT3N9NSyg6oUqhkvibtYooLWMC1p94kdHB6i1vG7ePhm2VWfaRcXOcJFqhR/75I+HX/2VXwm3yeTWZgt0pPu2sUA1xHOll3WTQqFyRxKxlQcoD0aJDVfwnPrT7yGG63Alu086IKlBQqvJNKpCjmhFYEp/F9XElob3iP75oWy9eM3g2PqqfAwN9GB76GNMwXP57xkyQ8RFAEi2IAcKt1/goSPJFCXFcFsR4LsYjtV5VvYfqYEdSBnVqtuTxHUlZSklRnsmQ7NCSTwJVYfZ7R06oOLMFgyfxspYzEPI55J2dQ95h6rYb3TIZSAeHhmh0uawSceH1kDWD3CS0EwFNLDTbLEr6eAyTlNj7HBIRWJ8ZqOSeAZDVAdjklAIP+VaSR0qm6y6V4fhz/zYj4ZnLz2G+/8VawIitdXUWCOcCO72LDd0Kw/uM//u18Nrr30PAEctwtsmL98OpoXFxTmrQ9UmbUA0q3AOlXFRcAU2VYUddOoQsijWtkr1oxSPpRJFPEvr4i+Bk9ZHai02Nuy5h5KGCKI1lRLAcj1Rjgutj4aH5KQIMWqpCThVBulAZSFIKlZYhrdOx8mhs0E4QTfAozLGEgbKjEGFDgVQvaRG7ZNneOfKNbM5EvyR0Yn2KnUNMvkuReUbMxZfkRQZU7cSYywAURIS0hyL5y0J+q6y2sFzRu9L7698eRqPijS+olbZ+KnXOJd3z2xSupb8JZUrryIaqpXVyoq6h9CVBJWvDiErongD12WZxaxTwkOcowsxtZv0Bn1n/5ByEZSVXadgGhFqcLutcGrqpB0MEcQqTRbkGpdHR+EH+o7qoFfx9ulw9Pf3Wc2pTj5XvZsaBnZvLugzTDakpnlkXD6P1WhUCVupfs2SVXbPKBEVQahlOkthEA9TLYsqaUP4QCZe5aDkqmMjsLnR1CUZD4lI1+vCQ+wNmwAEXJKicweqvaWgPkp86PDrXxfBmtvtVKg0u5MbOHWYlS6zIe8W+6ESHiaCmyNDE1PvPkCM75pZInqfzJSQqitEydKkGjxidSSVg8NBd+AY0GkPYpsruL/UD8u0l31Z+X4mIVVM/VOrNGfOmqM8eg4UriaophEdXjjkKi4nT5lyPv/KX/ovwmNEcK9Dj9dx/KiVnozwai4rkLD1ks1GUj+fCZS+9Y0/tGqyJehJjFPeLdm5tmGKitruI8m4DRupJSID/uqao5gmlb1WWIflvkGgB3ilNUfrBKYx8Ytc+1KfzEbEmBWnpBCAfqLzRdeDJNyrdtTd2zdQLWWrwplUGQTk5QSQBoEUhCe2hPraP34y/Pxf+1uhZ2jSmE5//wg8iDw1dfqJtbIqRNwLhAThYj6drNeAGm8gWLz8hc/begtYBbJCS81DKVOmpqnuu6pmRNuTmQiskqu8oL522gtjMFFqNrmpSSVoFbvo0lKU0oxRuD3OKC+Srp1m08Ki+t58oAt/NwVz6pMVgKmb0HySLYlY3e7Cu6Fi/6CzNmptZ1nVVSiBOhG28fytE5Us0BGKi2u88foPwje/9W04kxvJrfwHsRl1uFwVkBJHVQEubWM/taEPDtYAKYLPIAqJsBt0j1HpiX6QUgmRrsP7YtlLa5dNIBq6M304n9nDQMPBrkHQjRKf18lqlqCawax47+PAq5VUl0Z3VLprtGklcEzXFceTq6oCINl0sC0QaW75WWbb0D+BEBKK1e9WZxAdUqlWzI/DlFp3H7If09N3KXJHSACHQ8xIe9zRtUdNqP7w+OXzJAMvEphIRQq6mvj6i9PDudmvLuKKtBeKM1L1R9W0EiCKjlXHXmEBKmimPewgu6CjQ1I1hwyXvcr2buGurzM2OUlEE928Z23huYFipxYIXxFjGyfeaJBo7zqHZ3GGcADGOXXqI+FtAjmv8m+Gbr3X74gxrplNtMuqkcbhai3smPgh2cObp6J/sjfVAUoBtVQgdd6ude4zpj282s/bZ79HUbthyiafPnkGgKEczOZSmL57S3cxbcJ68SEh3br5wNSpLUwUW7j6VYJITECAcgCwPvPiR/CurVIFFVUSZr7CONeXUel66dKjbjz41AWgnYT7bHJuLlEF4oUPfpJzRpOM2VkCSDuodX6eNcbBxMTqlKbxKrWGhvZPUp+ieiQcrVIIT3ttbn8LAaHsMlJX2ergo8bwUvE/t0EVz4xraN7J21Xq4ilpPDG5mcSPUv6pS1BFxps/IwUkmLJq6h+DfyR1j0t/iX8UCsRojsguUYrX8AnKVxCk+dVvk9NHOoAqHypvqpuE0Or2SkzGJEtc0ceIsLJFKYpVcSXiLrxrLXdUmbNGUrFwphMi3N/zdkQ12i7JVdpGm2iVcZXnQw0LL1wgkBRCmqc9lk1X6K4JpYjOZDjK5+6LWgCe4kF/L8Aqqn92DgvcormKQnrOsVJY05ge9uxGcfmo5HfcdzNpEULQARundGwbILW1OYNEqzVHWde6QqgdODdMLZHnjyU0Azlr6UBAgrCaGFCwToG3klnKVBlQWR7Fv925Mxvu35uDySD18E1JFopiN0OtCXcDLhnJkyVVJKqPOryyi21QN72DfdxEFaRTbBgeJfGVgMgD0nEqXVNhBXe/jO/rHKqtLVovIZ0oX258YpTUqvuErhARTST8qdMTZPqfITVrl/roO+Ha9fuoPfXw6htfhkbuw9jUS26ICHBKmgAqJwkGtcr8JgJGrhaZj3WwMVuMREKpvaZ0mQS0C1BdvHQ+fOpTP0X1hW8QUzQXbgJ+b75JLTQAdIDYvzqllHtZ414K2kky3cQGe0CHFql9/eS3yt7VhkPIvZzt4cUPfJyGuI+Fr33jy5QQnmZeJYD/PpHn7TD60bA8R5hDlUOFXfHc+cesHrrCLIbJmbxC9dKxUxME25LjR+OHB+t3wsUL5zBvYXdEw1BpZIF9DwCEZhn2ZIPnwG8iwcl8osmVaGklaa0T6eyQLAQDJjavm78lLZp5TVJP0tci/ZpX29Amqc3+QQHTMkp3Os095Y2gVfgGt3I7XfFGjFPi6Huqe3znpYB4yP/7awV9jzCBYaoCkkUwMU69c1VeJL5e3TzEnBXNKptUG4bBzjLF7xRmv6qazj1cT083ipYpGdXMh/LwyKUbbRkSgZXKYWUiUC/kobAW7RCPAjkX5hfgYIMGzt6r3r09zYtUVP0ysTMS5XEAUASZZmmnOaXmvVS4ojrYDG7NfxeloiYc83k1idHN1+QSns0g2m9EQOJ88upIRUJKIQtAgK/aSBuU+ZCzQkGd5siQmoW47y2cZMR1b6naqUs16yLbt0LhOB3gKsGX96enTSJX0q6WvwJHt4Yr2I/U+kllYpRuoX4+Mjabh45ny/ah8tKyMcreI4JX26U+UkROnx4jH40GG4zhMrW6VV5XB6qdWlSS9nYJddkg7/AxDmNXadbA9izlSeYX5gmsXKWW02kO82kyFl4LH/rYc/QZhB5hjpSUgnEuhfYxZf4JiCNnNxEKIHUrN3MHXJAsJJkrh1SG+mT3VIXZfiSmvr5BwLpM/XJK+t7DNjuntm3KVVVUPIHH2JjmZxUmsB9uT1O0D6Y7SMMIY7iocAeA6VkyNuoA1vrqrfCd736B+ldExo8OAtgKZq0iiU3i5EBdJD9xRp1nCOP52Z/+s+Gzn/8ca0kHJirblu6vhO9845t0ivlueO6Zj4dbd3/Anj5BrbanAPg9OtbMWgnuYfZ6d7ccNvdZe1Lxbt4kop96UjX2x4JAaMKg5HGdJfUnFNSo0oLCVJLUrdXxChDxpTMXw2a0ksVYqKInrxnHkicvErXfLOKcq/PxX6NY5qWkHmY49zsBUMqL4UUBVLRfZUnLLlQP58+eDvMPqK0sDwiJnntdB2GC7G/VrNZ7a1Q/UFfbKpncvfT66gPZNteUK4R4C5AZt+W+Cp6TC1z6e5XNltFQhjz3RnB4rFg8xEDk7vq64qu8PpDVIo+OrWS3yNE6IrXJqVpMR3VRXhFEWkk+zfp0s5pl69tClcx3MgeXVhwm2+8WANSswhXv2XB/U1LSjqa5RklAwM7Kzs1QyXSwx/suUGqlxJ5ZAT6IsopXtmJ94hTIKNWPFCR9S/5s7DFyegyMsM9SrfHedqGirxKHUiZkRDaLA8uz5L4wEtVWkt1HaVF9fd3hzKlTSDJz4R49Fb30hwy1vAC2xFikPkkFVFiC7nkGG9L87Nvhxq3Z8LGPv2gS0TvvXue5SGeIAjVqJW3D3Loo4/vCMxc5YJL9SuG1N1Q0T16tKg0QTiF9rVEmhaoPSGZPPoVauoZKWmBQbnmzqCN7P+W2qaNLmXw3NfA0cZAuRiZVYg+SCqssB9nH1rHVyabzxFMnqBJLv0gSfGfpyKPc0yEK2SmNRilcXRTQUzT3+hqJvNBuOzXP5fzZw+Y0MEQk/PwdNIs1xBzKz8wq/5UCgtTcKltEuiL45S0kSJWaayNIgWIKknB72Yc2BZlSvnlx9V74yvRNGo3W0WjeZAxTlClW8vAiKUMLYQr7VQepObtt5yg6eRhmr3nJ7lWkPk2xguNkgMagvQgQqx1CAipnAGLSXJLLXGEkFmdn4R2ePeDg5BKV/+42KT8nTvt+PpKnMVGuVy1Jgau2/lF5NN+sVNTigWlhdCqegcaPUfcC6l7AJlUdZjJwJ3HjOiLj3h5xUXRa7aCOtNr27BC5urxCLSjqnyv2Qpsi1+idu/PuNVKxO4hZ3EUvbeou0ebyUMhrJwOk4p5EHDoEnYi/A5TlOHVinKJdeChQB199hQxz7FSuuiaDscR0B6KimmYJpPauv++O6vz1XmCjK5ttRQ1gEYHGoz08fiRTBQtr3lCds2EEfv8icDaPqRVIOtja4GyjjWCiVKnbSypaEcFS64mWuWaEVU3tKgQuL5T2StHFZpgF8OEFdui9WgDghMTw/uefpHjaTHjr1VmkGHn8ZEdUa3HZGd31r552kpIOQSmVxhVjqdC1V12Sz2Cz2dxyd7iHAypfjTI/7PPIiJpseov3LWqbf/2r38UmhTMG8nr7rRv0uGunLEsfh7cnvPXGdUt7ufz4+XD7+j0aXlbCh37kGSSDK+FHP/IUgNQV3nznVrhx85q1y1qixEI7UfWj1Jna2WiHkUoy9PVyaJIcoQazslFpw7ReatkuqVKSWwwxQcTsZi4CnApNQESQ9+6j6t24T5OL8zSc6MC7vR8GKQ2iTAlVLdinDbrvCKqxDN/UkOrlvtIARK4DBCxX1PygG/vT+gIq62NhDvW1BztsmUh8youYvUprdIh0K0+qkp0VJS57nCTbPqrdPo7UOL9wx/LsNlB1d2nq0N+zih0Lo3kJpwelXdapvdXXRykcigK216mIUFqlggQ9AgHPfcbVQ0qbbGoKv5ilcq6cKWOkqa3hBLP6WgY24iyauiUQOW0ncDK6i/SrWUevchb/ZN9PHlsnejOHi2bNG+xAloJHfGce/dUAUqp5hyXKxS5Qvg9CXgGkrt+l6wuEduLkEJKUsqs7WLg1k4K6QWfMedQNIi+ISgc2ABZY+vIWYrbAqUL8hxotlgEuJFCTrqQyLFeVXe69ymS43OLm8g51d1OCA6nM2rqrNW40e/q0RH7RmF6UcnSYk7h1zPybVaqiJPUoIKbbJhDUKKxujjaCZ1vNq4LE1MoAf9y2FKWqIpAlO0EGnvEGDSq9xmTc2N+VAVedThTq0a4gTVVmlKcsGUnN8I16Zd4zhQz0hnkkMdX3Uh2nbWyIOqRjFJVbVdUDVCLzxsrVLqlXicAUq1Nk+MbqbUtrOkGnk3bK7opJeaCisgsOMXiPmDF+EXVGEtDGNk0HxvrCGVS22/UZshbWMCiXwjNIK53YNMv8fPb5c3jPqBZK5c8d7Ji3b9OkA8+Y1MV7dCFalxkB2pDqOakieqi3++SIfvTjl6kA2h5W7ivezh7v1CIPYgZaqJ3YR599+gkLR/jud2jNJeqyet8qfYzRnZ9S6yawa8mxs8F6rFBFU+W5FNe1Ti5fG17Ui5dOmwnile/dYm403hx20Ktio9JP9Y28dfM2pbbVDXmIyrO3WW+qigDQZbzeQ6yDzoGkF4V7SNWS+cPUYhLslXi9W8drq6KRPTQxEfgq3QcVs7a3Rofi+3bf556ibdXiNt15Fih/QyPekSHACJAEpDbWETAAxEEkP7X16uccqt66/qng3zbaka+N/5fbXyNNFRm9WRYS5aUATV/jojMnHUlTfHQuIlNvoH159IrxDI8SguA3kE3KghDCzApdjNGJyxW5PgchEhUFowMFhchubc+ZBKQaNupA0Yb6JluCOILZkCDGTYp0CaEP2TzF3ZQgtt1dUJ6DcUiYqbx93cTzKEp4CEQXqC1QDkMxXrMUE9veXOa5aoGNBCePoO6LOOpSjOsSxfgmk0D0SYxktb+TN7CwOsXFTG83A5ffy6N6bEsMeBLFu3SWwCNdlz3CpJ381WzzKm5o8fm2+c06up0w53JRtrYKnXEAcWyuA2utZIQ2h766oFh1AgXIyjCqSGZxa0kSAiyp0EhS1mBDrmHUxdllJAc6DMujyt5uoaarm6/CjZQmorgjz1fzBOpuAg1lU7Q0Ef6ptEuPbF5xzJY7yLV3btOEg0qrqi4gyU0lc6eofa8QhDJdTtpkMNbhQK3apYDeuZPUKuui7Au5ez14wW5iPL9+eyY89eQ56/t35/5MmKDkyfAUnkFMDJLkJc3dvHoPelTlB3kPPQ/UF7TgdJGWAXDL9vNzf+G/wDD+rfCt/W/YVaJjlaWR7UoagHSu02dOhXPnUCMfvI2XmtCBilpjSRWSd2zXVN4F5lPBcF0hJax/QHYkyilvyRFEbaxVam3BZIcA0wm0gxkAQW2pBEhyDg3Rpl5q9faWwhvaKZNDFQn2SDmGFdZM3vBligRub89bDfd+pKoe9nZjmzqfa/vY5zZC76AK8m3AYBAiML1sbPaHCVRGzIVUVe0M61TEleFpkjPWjzNEjTJ6eHYney8GMk3pYVPRpXkwNwGl/W6hKynhWctYOAMuIzVoBA20bCjlxGz0b17IwqHIINETqO0ljoGJ4tFsUvYN7723Q9xIt6pzUvOmE7dlJ+LrNoSkEBo1BVFVTRlph4gYH8KYXgZQutoWwbh5+72PYvTKh1L1Q6VFDGFYXF/dpu2RxGTFYgS8OJS8wLYhI/sgHECVFmrEhJy/eBERniJfs6+ZlGLwZPYDUVqulhWnftzvRe9cw1IVgC55N/LaT65765UDkv3lAdZx37z3nyQ4ZtQ0ruMks2aVzp4dVdW0sfmeum6fXjkfK66Bi98CDo+a3rI4IL2kninWzRs2+NgF9sXC/MuUz1G3nnZU+rm5FVOtVatbEpAisZUxYKlKFuOkuBv3tErqqLP/KmK3zGFVUw1rbGAELu+fQkpUJ0kxOpgPUBHL1IRaWiQ0gXpUvZykTrPdbJlda0pMUcGoYn4d8vJ2UMXyZPjOK6+HL3z1FatBNtA3HNqRGk6d0RwIeyCjahPpvbqttJhhvJHXw0T/+YjtrvBl/886S7X9CWo9DVE/a5vCb57ryDUWs1cxQ7OS3ktkWXQRg/TUk89Dw5uUIrpD+y0ABg3jgEqjAe/aHrFIcxjU25SRoVQT1mZsvCecwWMn1fDO7Vnsb8PYgRRqUQ2nz56gWKQcRGgUgNipE3RJZn3mqM2m9RqEKWSR+exXRR2aYfwry8QrctaUylRmbPexa61vtoXnnvsxAIjnYKuSZ2xydBRnw2Ph9NQHwpW5P7SCgRUAieFhU+uxVDTFzsl7qmBpSVXW2kz2YgGSMXgP1DB+xv9Zi3SzMIhR6v0i2uTevIw+ox3YD07KT3Wnl99C6ME9rFuoRx6oC5Xlx7yXd6/5gHsw506YRgc+oKj+rtysZY8vGRtVpKsaJ6yxcCwCh1ML1IX+fZsW2+donw2lgerL/D5JOMNF4q6WQPDR8ObrFCm7hVGe2kOySW3jKt0gZmST54wCUj00M+yiHEwnXHYVPX4Pw5+8UyYlYW+xVwSPI7YdEVtSt5qM3a1sPxkgFBfWVzdbjiShFcHD5Kt0SVFskuRVMNY3x081S2z2pHh9kU8174VJjTYAf67/nh7saqZCDYwLCuzsnhxyDLQKlFWZnJQDp/xHK8MSPV26zxD1n0ZOYEcpz+J1U4CnbIiK6CbkQGEhAlE14jDpS2WHsUcSD6R69JVKGduLSg4fIsnhCInDMtVBgaCSrlWPSl5ABT+iDqqfHc4ovFKocIBgJ6EDvXgU2xSawg1W16Ru9oRb169ZjbJL5yfD97FdiT7ktRxWLTMkuymS3w+Ij1I8uOye71LaWu26y9iosu1JNKEDwqeK0B5SNDwvO5wxIVvAbKkwcoXbIqsY3wF2pKnw5luBMIxlJMdBTA84gzag6wunLNxhcVFF5fYtxkudcspEiC9TI3vmwYr1n9xCC6jifIKth/uEGnRRx32QAnn9aBHq9D08OAZYVMMStaoE2P5oxRKqrwChGEg7YX+CksTv0GRDUg7t5fnueboen6cx6ruEYqhMzGnU50qZVu6UZllFqpIHRfYwZYoo7qwThqAKqjLGay8FUgreVf02Qws7LxICEv0n+nLBwM/PUYCKX2hwLjV42ePtsmNi+TLilJIY8wD0R4qT8oPhIQgX+f8VFln9x+YRR4dpc40QTBwKBAlxVRCLh4h3oWQOmyYjKgY75dmhFpymzOm2CObmtMXDKGZzfOwEsR2TVG4kAG+ScrIreBhkcMeucLhGAT0WXHWiVf3wEG58+YlzFruiUhlyFddx75oCZhKVr2WufRUCyuyao1JWK4mm2avX8D0Tfa3IhktwBYnKf280EPraxXFpaBEgjz7DN7l4z3Rvb1GV+H52x4b7+nNzILTvivtpwwGUqgL1LJVE5W7c2aAxKKpapGGVHi21QsZwFVFThLM3zdytL2A3RHLGO9VFN2NFdG+RKaB2TkpMdpuXJA45TijzTPDmHgXz9Pw7qGOW2gJASLXXONUwtlvqEz7ie7Ru6sfzOIShZBUgk+NlaKgLSRvDL/aSTfINqzVc83PE8LQjbWO3Wl6+T0fjMzaHtW1SrVC99uqoOdQav4v0ciJMMBeMyNjG+tUx5cECMUUaB2aHKU9RybbFbFIxtUhOgPiRPMxWWM6qecpcQZyXxX95eIYko1larG2heq6QJVFGqzh3+jTPXCZolZZa1961/EeVvu6nZK+81tfevWfBoDIUP3ZpIMzMUIsKSfHkieFw4cwFKBTgVuYF4RkbhPBI/bNwiKiWStVWs055ubeI4N9mLep4zfso/Ld/SGwBjo8tgF2AvkaD0PbqhvXfW6OzstqpL7O+P/PSR0P7WcVJKbFfYIu9DFVPmQPaa1Xq7IGByRSgMi4W1S8pU+lSMcfS1TQjZqfZRNO2uw5oTl+eQiP6SBqLk6UYZ6JnTxcqlsiRjd6j8vX6IROM9RWERwzhGPhWdix3r1SagiC3rO5ON6VXNxHXVwkK28PLoeRVRTAvLC2FFbWgRkXbw9B69ixchM3aJa7q3r0lOuPiNYGLKUamvauXovq34QAlI9Cx4f7w2OOnKNMqQiGTnZKr6t0mo2KWIqLyE6l2j59n21g/2TlqZdJKXOREq+5FLQSRmeyZI7mJsbkYkIFJs90rgVHiKwZZUdLxhFL3X6QRFaUnl4Ci9GS/N9rVTKyOkpA+LiZHN9vSEsMTbOtQKa1D13dga/BEV9KJIEARQ1keufif2xt0CB2ktC6SPKpkExwgcqvlfTvMaGsVg61KoigVhgs7UVn0sngm2RX1Pe4rSUveXUVvK7vAopwV1Q6Hlr1xjKDEDYzv6xhwiXBgfFI5egC5EgCgMsUI+zChPZhdP6rcBiaGNpLXu/vaw6nzJ8PLL3+PCO9ZJJfHwrs0GjXHBIb6+3cWQukM3WdUP58D18ZBvXt7xaTNZCj3vY9MRgfCpNC0OyqQyYDMk6Uxq/aWsh/dS6WkYJkztpHwF+eXzblw4sQo4MrYaV4hiWaXXEjZZs9fPAMg47kmxGAHw3adtewhy+LOrXvWpFXq6EkcEkO8J091L17MWcDnKr0SVS5ZoKVUH0nCCnCWl01jUdswdSF+cJd7MI5eAjJ3kMx6kDrLGO53qJt1QFoa7ECh29aR+X/x1/5XYYo1/wb11lX+SPSgxPFOzpw0F+Xy6WcXgZwdYiJGBE7DnhJTMKsYULvdyIzfwvMCw05ny74TaTl3FulLYooR5JI32hxbeqbXlspeVqKz8HfTr4WPXorWKK5gvzfUzopv3pymeD4GujKqmMq9tuMG7sFjsU4sy+LSLLo0HhxE+XnE3wczC6EP47qKj83PrVpFyK6uExg5V/AEkZ+HZ6OHdjvDeELUkqhc4iFUaqyw8ZcInNskyHODRg1+ht2YuaOi8TqMMbcsHS5fpBSlHQ98Ag0XjZxDGeQnNakgtGYyqL9XBKR0VbPkYhJF/F5RIvI1zW+Y1r94T08wcCJIUmFW2L4w7ky6ssTsPE0nSWYilGQnc6BzbqZ4tV7SicyFzPfUVVr2vUREtlZmK3cHhOyCykFbWV0PS6geG+tqSkBkOZLwPiCTBc/yDAVk6plWJx3aVtaADMy6dxmvnoJ2zbGhtZZ9jufLHrkO2MnYMHViyKS41RXlu1VQz6AtmJj1yMMTKNe67ifbnGJ6Shhgrt+6yvv02cPA/GB2mvnAxA68goFarIsOP/rx94eXv/oD2sFjLkDyX4POvMyztj/ZVxyYBUjpPe2WVcrUuiuBG/VHKSxdGNBlU1OZZIFGHx6yU3Qh3kRKmZtbpMU6OZDVZUCZ1um06dJebBF4KmP5Hurv+Ni4FGVUYM4I5+Xi2IiFcpgKSphBF0Z+pfAsI5lpr7TeOPMsR1XqmPIN9XypZUtLy5wh2r+xTjUYwcqS1ktrKAlXVUL1jCGM8hc5i0hbgyeQQGfDf/d/+7+Ej1w+HS6ff58lnitPpI35mcQjZIBMFQKkPD7ZGM3WFKVu11RkZ41nwqRi0UwK6HGQSXmRyZabMCWXpnSDGAxlv3qliCQHtISjLJBz+MjHBZBC3buqiHOKyvMfW4SwTqNt9dijd70KjknnV6CaImnFAQYI4VdyqKpvKlhsDq4jO4iSiKVe9MM91DJHhjt9e4VW2MLmHlpP36e0ixaqoxPOAej1oBtKpThx8ixcSXE4irtyj5HARkgv8Vxmg2ilySZTBIPmhTvOgJ2+XFTniquT3m+2JRX9d0dUuri5jffJ/3IJKGchxbFlc4gA22xzc7DR9/OYFBOzjYZ8lcQlxalFkMqB9Prk7r0xo6z+mfVcNczVrIzI9F4aZQAmKlOiMicllTLgGZamJOLSP5VwVhkQeXKVxcDhOsQW415dWlph81DNKs/mN5+hjUmS1AodqtU0dGhMybUwHOxN64xNnsMynrg60pBsI2qC2dtLXidGbYVNbJDPqVy0BQ7q8Cilp2GESkSH5MKJ88PhNhLWE4QS1An4VVBxx6g8ilVTYbOSIHbmnHm4CpOr6gLceCYtTEYApkBOMUN9phCZduY8SpR47wNUzaU1QjWIPVJQJm2mlGQ/BggJVK0KKGr1BmDfS2kV2eLSXonw1bHbbE7ERqls8DrAViZ8QhpIiS7ESqZWArLroor8xwOndCVsYA6mMa5NEjBgp1zaTjQTlV6pVLBx4VW8Suu4197+DoA+H7qev+SF7Xh1c7Zkg/LMDUndhEBYnKISq9W7QBTkNsfE0H1hnHE7jRY5ep6+lda1KOnn1/t6i95TmzCLVHUOUjwij5a7p298Hox66SUpe3gvlPAITKlcyyCt0UtIPIqa3aBcy6DiLeQdQWSVEU81cCQd9JFAKtuUKnEODrCAgJMV7ud+a3CTmTm8fOi/58/SGJKN/M53rgJE29ixpsKDaQ5IxyYePr6nPD/0ZmXjK2/LiCsTTdL8kkLlcy0CSStwaam2abmSzv1QiPdntAK7IpA0g1njLuT3yCWb/IpMZUxvZYTRSBBROm/aY9kTygTOUmMb9UPAoZcKuanKhAhR01PMWQaSWlLVjgKMtlC5VXBQ1QOkwlltF2hJ9/Hig26jUymwgQG6TysWCW4udUJhBTWS0PtJuVDpEDEP15ylwimhXCxa3LwbKQVX+AlUNGxSs7M7xB5R055QB9kr0HrCCNJDtU6hRYzkPbjb1YV3faMD08JeGKCbsmK1tlUni8/kTROz/NofvWodYHS4xk/Qz68fY7oSqJFc0sFK+2KVEBJQ+47aNXaWY2UICzjkGlV5qCLuKSti5sEDJMI1uiyPWx7qCB7p+/fp7IxWUCLeySROQE35cwrX0LjKaAHq0H3v7gP7fBnbbh+hPFpE8YB+gpa3cExts3aj7JuCalVAUracyKMYGrFTbIdSyOoKwyGTQ4GzGqO60xzgYdTc3nrnCp2gH+NMjgOer1vCdicgJ3oVo+/CsaEYReVwSsJV4v849kGp8/rcpHnz2gJicq+KwYhe+FtZICaBR4k9rVoi06KmkZ+P/GzqN6/RW9TtfGf0LwtBaHVYCu81aYKYzS9SYuUtGc7PYCPAcLkEJzypqgV0lsVYPgKhqmqBicMU5ZLov2eF/kkYxiV98tSUZay/c+UWouleuHHtvud5YXisQ2SS8A/Ibzpzdhz7B65pvtOGK1XJjurLt0X3jh02UIRqffacJUWyyidbBKOWEklhkscB13Hgc9z7zUX0Wj23UW3M1cgiiB25xkDQD7cdnQia2sRYLi6uQEGltC/4yqT4MEsbEefSPaQeK05KEqnlbLl3VEtq1jOFCwBUMiBD0+GpZ8+ZKjFPGIL1PRQXNYIVQIkrRhUaUBH4Se2SBKP6RYqDsh6vZkD1OG9JbgpBUBfibcJYZmc46HjW1lFBe2Xb3CBwl0OvuKA6zT22sd9IzathIN/Elrl89S7XIF3huJknjkvjHB6qhIvYgK5jn5JRXxHajz12ygznEghUmWBz0W0kWkK3v3kytV6SDmXvsf21MjJ+7ETLVicLcJIB3dUflZ+hmQHzUKVMtfzaRK3bJwRCUr8cA1VCC4ZR7fqn6G40OhWuX7tpZo4TJwk3oFGpqVV8/8zps1YXrBOv9grSlkk0KuvCM1WUTnujtdpVEr7iC1lqSXMa3zCVJQ4J87ES3KjVCilSezmlxWheewer4cbX7hCFzxqjBmsuvRjaXfNQ92/ZD91WqDMmr700Gwchr5ihfbbqBAZGDoTxwEU48TMoE0GizyLtNzJrrZ0WP6p7vtim7ufUG21TjwhTjSClWM7qMPLTisVJybOnkhsK7htEnduj1ISoUX3xJPYPQ3TtcIcHlG3dQwUYJJaqiwAyEc/JEyfx4N03L53UBZgMevMgXGiV+jqdoQePT5k3NxDn64jWG+Q+OffvJJViEPVxMKwRWRswErqKk+NuCn4sLk4Bk1r+2gwS6aL3koCOA5fjnt0KEN/rGcWxNGy+kcaRkNFsfmZZijYYtWYSF9+H6JWDJrCQ7cDqE6lkizbM0mRc/Ba37MJm0c8el+HM3ajgK3TY1fekbqgmk/bCVAGIXPlq8iCuIlEPoJpIRdfoKniOdLitfKupVK427HPY1sjzVADlmTOjVmVhdnaT7w3BmIiERo0po+q3ITErJuvggMqixFIdEmpSwt7UqxI/qpQpMALAepjbKGpNdxeeR95XC6gTU9DJoNJt+sKtGzPGKC+efDJpGbZOCaj0prxbmpte1pjBDomDlEQqGcJ1eNN3ZGBWDNUkoKMwh27GeOvmArciMJKYoyeeOMX9UENJEVMeX3//EPNas/CEzQ3Vi1J8oMCKRqmcA9H32dMnLC9wb5tOzMQIaq8E6AIAPcPskKY9yshN49DZGcILABWkLb2nsjWHpL6oy42K6Wl9pE6bABxj4XphGvLwKuDaGp1wf4X7aF/kZJFaa8VAIyOSGcAl8Fy1c596o5ZitNjCXGHVeZtemVnEOs5oTq7Kypto7bygM0rSPSw8KrtjI0gpjvMsnBR1T4h7ggVRJrtKZvQjSqsGtIx0w4PSaYlxQi+fnIRrEMbfQyWEHaSiMjYGlfUo9Sm1QukC1BjCq7NAdGsnYngZFVEq3Q4VEjeojy4XuaoQbm0ppkdsnppBi3SoRVpTV1bhr9JPvIBaHnJgAG36bpN+G6fWSpVL1xfF1LQSD7tXK9Rrvv9x43gUgMq8kAUC0DNdLI6Hv5kITFpwzqaqAzUROGKq1ktpGTp4meHdDqsL37bEVqrE8ysHkE7WkVTu3qNHHgdfYKSgUKucEJszqGKBjLs6NBaoqRZU3F/2DvX126E10mDPWBb/ohOgjsrbai0Fj1lYoFMx/6m1+z6HtReX/QB2zhqtq/bYV8UaydOl6pwySPMGtjGVp8axwnvdVAsYIexF8Ugz9xapF7Ufnnr6tNmy3n7jNqrkFGNWaonWSv+z/7OXrX+kG0kXUlFl3FbuocnlsqHFSH6pee6YcNeCJBzh7xzpOJVuVFCkwm5+qvxJN9KTamUpalwVOJX6U+EcTBBRLyBYJMB1cmyMoE9VRsALKiAjvaynbzY89RR5iHi1N5BcNT954bpJ+K3Til5eUe1bckYMEbS4RgraPt70YRrydpBzqP6EfTCVnV3acFFGZ/rONPPHTszc9olOlw3KbE/cRyVZFOZQI+zBQInlkEQpVc8N585bdG16NVhY4hk7YtqQBKYSQEfOpN/FIEnqq1GaVG3RnVKmko3K++49yqtJ3bsZLt7sD8SvxVc9TGA43KBGVI+aNPJzbX0/3J9fZXCHLNAKqlw/n8keJWBBVSN97+TpURaURgsYBpVJf+oUi9uxZd1WDyCwhXk4DfuzSQ31Hjh5r3KzdjhYqj0IF1BFQzfeUu0TkdrtIlpEm6mJ9npZfFEkxGbjeUagiVALP1sBUrIVNYuxxUVsBThmvJZeXxhLK6mt+F7D5+ZxkXjcCLZ2vwTATWCcg6zpbmarEAHoQFndKH6Xw0Lc3uOVzFrkEpTOMc802wvf9VgoCuepDA97sakihgIJ5Ve6a8fmt4ckpChlxU0pql0PVjyUjO0TEwTiEvFdVZKznqRUKO7dT2fr6qbXTZeReItE3EOe200H46mTg2ERKaFKrJOVD6Hyhdr6KZa0ppgs/uvj4I6MKFhUKmV7uE9qyeLiHi79YbOPTT9YtcYPdRJtB4bdJiRbm0t0rs5ZooKPygBK0qFARNKfqUQmVbpdK+V+qgOLQGwNz+fM7CIBnOTOIfXIRmWxTCTb91POZXkZIJoi+BgmvAmdDgG+yjZaXFk0794gEeY7gOcyTUumTqhGmjp947m8fhfpso91JvyD6PEexqRsC9kHO0mJUTVQqdRrS5SF2SOAFRuWKmcKsFQ6uEZqjsBqj3lsIEGfQTpr79wItx7IVohphnnJriuGr4J5XlkUYFLMG//Uyn4bm5ryPFWbT3Fd1kxDdGJFJl2qklcuQ3v7LUruZmeIACUQMmap70fDuAGUMwjFruW0DFGYX0Zlk/3sWpTUo+fuxeOIWWr4gVc/mFmos0AypKt4BZPGrNHJ4qsc6SoeIQV2agNEkdtV0l2YXC/688ryDmC2ZekWqp8tI/gkhcz6eoeMo1bYhDmASvlam6TKqEie9T5TVHlbv3GwFTwoOkVWQ1oNOyAiEXMdg2wKyEuHvZUIWgSX5t+bwaYVgDSDXlH6an5uK6P6w2xTmc1JRGApAzlAtQLC5vfSva3qgKqcWTiBDK1e9UAifg17UQ8HW1zawcnjYEzCSr+zD7K1KDVGa7xMhrykCeuQwkHoNGMuz1CSN2Vp5QARLZ6hKquK7Fl5Z4y/3USey/4iY/MKNZ8GevF68d7YJEby2go2Ggy9uM07YUrKr1tD+lCRRHyDjB8vHhkNXVS+6OE7C/OLqKeAEoZi2S83ifAeHhqzGJ8N1Mcac5PN6+btebx/zBvb2IkzYxiry3jfljkQo7bdHpQZ48LExi2Q1aVL1c+yvn0uc9l7XmOfekym8nlNLUkbh9jLpFqq0YUHffYwflS7vgO6KJ+2aPqrVzyGS/l3CrsoER4wgP1J492Ea29ha5pdnLV8wFV6+c2vzrNmYwDfRHj3LaqGSOLp6kMqU8Kv7IUwF3ICN3BEff+1dwEhEoQBsT1Ks5RJGZJaqJprZQI0B4YAIBj/4AD7TqxYN2dHUplAQnQi6dQyDRREqi7VnCnFtFmdOauBHmOjIhN3hmtRB1HqcUnU3rRrnCEn346toMXlJOk11Uj3UydHgTEJC/qUdN54Gs13KRLWv/euJ+VffoVOMQRI4a1TPSk1WVTKQL8linZ1kSdFovAI+VrKFhexKVJVBm60QzOgdrM5c/MiJonpA3CSrbDM/JT6cPIknJqYExnbn3jiPCB2HaOostjbEI0ncE1vA06I1rjRZddSqQl5DwWCMhyaPBBdpsWpFgGhFXClax9VpXvYPYrPfZgq1woIGyUs5+6GT00aa7quKN0V02yaPzfbUTJ6GlcreImSETQOPLmadWCtWgXSr5Jdq7sLYQsubR4qAi5lC+zmYIoGBsnNlOq3hlrXh7Q1REhAlZIhfThEajWFkUBhCkUxaYBqkahEOmSnzkyGd966GTrnOpCmp8Lm1WvhAobuCk6RaSLVd5AcBLDybN2bXjRpqBd7Z4X4JAoQk9BLUjIlYNZJplWK1DgSW/sKY6BCpkpMKwxBBeoq3YOUT5kjTGArPIaXz2wk5lfwA2hrF5mBMRQZcgt2FNGUVCBVcTDV2VrRC9ApiUwZGdlQ1BpsHqlKEpTKzyxR4HHsRAfhBeoI3BYuPXaSMW5hM0LqkcNgZCrcoQKnTBsCiBWAbfLECM+oUf9pCLX1Xrj82DOshUfIK8pjYFDmFYk2kniw02K3WqXKavssFR/GseNWsLmh8lVYh+ou0fnY5hRJLolqgEqe7YSVLKG6q5Sz1YNnXSU1SloWzRjoMn2p6fZMdTLOAL1R3Utt2lwKdanIli4DK3/focxf6TOzhzp1Z5+bGp3o3JiznlewZR0DULrv0ThPMMpeiLcrGEpHKIjWCdRtQADyFsnFOTMLJwFIJklnEYhIhF0iNqqd3KUVwhTknVN8Sf9gL5G3VYLtCO+nQYNco4tzW5Qovk0h/UnTm3v6qDtFwS/Zt/YUsk8gzDmqGt69c9emKVXBvFcCKnPRyg8Rl8XsMvkJzyWMtGxFSGlcyPdSydI3m3Xu40DqqG5+fDxJUU09OkJ/pwiUraS47HtMX+sjm4JipER4ur8bhtVYwTX/1HLKqyA4wanOUoe8rkhh8mRJGhILnZwaN2akDP8dXOB9hJSI0OVMkTf27h0KzAFitZF986ipTXntEA/X8Cn2HxVM5McD1NhABnhJ0zvkpx2S2oGRgHuvhgsXVWZlnaTgVYzJqnKwbJJgN1UkJZ0MENawp+R2apjtof6rJtJ50qv26rNh+t681UZSKZdtmlBsA3ZdBJWqjrq3QYs0YczdfzfAMqHAWy55GFH8TGoJ8zawt0Rat6eoCqdMNQJHaQizqKc6V1KlLl48DZirftc6JhE1WahYTJhCPcjYCzdIdlYTkQ7ATqE673vuaauGWcdWK3Bf27hvdjjFqknKvXr13fDBD34I5v1U2OIsdUDvF8+fobwwttu1bUBLUidOjR7Cg6QeUqq4l4h0lcyRtLKGBPfR9xHOc4eS20iKsvO2qzy0dZTxnpWpMoiSuFMaldEW/8nGaOpeWpaowuUnyaAqo80kTRlmmeqXzle8geyeUdyynwJfo0vdRdqYq37GQ/Ho5iZ0AdB4w7FoGYzeTRsdJSb2Q7jLqF0qXLW0RgKnSkpQAbBKXtEm5SrkKVEZjzmM4ouoDBvYM8Rxx6fGsFctoBIusaGqi95G/ZqTlL0gTJTF7Cd3a0Wt1hHdu6kVvYna5wW9ZMxsgzsR1csExNVtynGlfGF8wgnhm21IxxnM08FPnx8nVbVSvY5Tt3TP91L1kjRUvNYlqCbxqbAtx6mKaf7ZPY3AVI0DD5HFFrjBPDWvSAbhdDjdGOyeJK8vJVsTLbiRdgVq7fqHqrO0RA0nDOpniGFT2V6VThmcmArdxIfKDb9KZr6qV8jO0dur6HJSQsgb2+4i8hlJSPZDcWIxnQHARKERt2/fsiJ14xOULkG1k21EHasPD9ehCQX24oFSxgFhCd2kyGxTHnefuKkPfOgiUtIyaST3AqYfi72rkzcok4IqEKiFvBw3VSR0Sw8yY78zCP2zig+MRQUA8yh6m3oGX8mbp/mY214HiZ8DFIpTqyupgr0Y75W+MgbzlclXkebb24dUD72EoI+dFZubJMO7m7OodxtoH0o6Vr21MrFQQxZKMEoicJm68CNIprduB5KoZwEOD5r9xrf+kMYXl8ILz38g3HswE9ZhEmUAuta2G6ZnyNMr46DiPq+8eZW1w8MOA5nA7js5ij2QZ3WP9lNdAckTUK3gCV0jP1Z72kNJHa2H9kISoiatTI5lPLkmy2ttLLA1hm4INaTyFWk72kedZv0MOji57dBLdcgW6fYnM0NoH0RpBk4OZHp58IH+XzacVnl7ww0ApT8ykErVzdWEQXbreYziUvsIsTP1aw1dWhyue4IyFqh+i2zKEvlFY2RqE2ROIibRr0hVfdis9gCxIaSoDQhtkUC4ngFKrmL82wN8hkc7OQBjZJav8G/dDIvbdJOVyujudECK2kGWkAh3Ns6nKcXIaS+nEgXNTPTMD3zD4Y/iqRlFDSV8wez3xGwjWBTB6ziQSECTJJviYTiysk2gY386WmTc/WHfSZ9l0br29cTJ9LtOmVdB0JxUllZMo4q7Xm9ZPS44rrv33bhv9GS1zv0+sstI6tVay74om4pKPCviX8XlFhdlIFa1glVAQR2rVUf9kERxan/jhaqR07lB4vgkUvES3WR0cC9degIbo+yLVMcYnwxz9xeNWSlsRVHWm+z3wRxdg/Hi1Q7IzkdCEUApveaALP4y91X0dolgUZXkXUIyGyZavfb2fQCVviojqrvkDRrWMA+ImalUTAmJu1NGY4ssU/deXyMLUtT+x9AIrb63nE/rGR0fZjNx+5TscupUJFVKmoJCcFRqaGR4EM92BRruoQJt1epwlc8jeU70A77D4QaVPDeo7zQxNcWc0Brw+A0TTKmuiDOE2pQHTnlALBJQD/aotbU7zJlMC/5bg2lP35s2la9MSME2qvcDkojr9TVU5FHCGh4gRcmmRw11eSYJQ2jD2VBH7ZbqOjo0EYb7RulJQN0paEGF+hQ1LxuQQFYMX9KTHB8qxXNXoT8CLSMfBxanTfPFuTQcz1km1TsR+7UCnOjBsnpjxhjcfG6mh0yMsJXW4XOStnOtEM9UTyoBVexG1OJQZCCVaiBId0bRU58iKB+jOQsgN+Z5yphK+lEG+BZSzz61bQbZtBniQ9S5QgSuQ6OUGQWPrWIQ34aA66QqiOsu4/FQuIGK/a/BBbeJI+nALiLXrLyDqisj3VqIb94kni8Pi8W1xPwiE8MNKXzeraSeNMckajp2J+4aPy1yhLiEfls/8EXV7bhnFN3cmS6eAO/IQsf7NlsNm65rLV0V1ZVcAvNrMXyaUVhGUFz4MgYbGBEciVSiSGNJEnp56ke6V7JZ4VlSRrx6HPL5GJHddyk0ZyWe+e46jEk5geqJWAPM1B1lgHwxvSR91amIKRWrn9rbKhGsBGJ1h1HCcQV7lromS4pSrasFGE8fB7CLA6iGn9vbGNDJy+zEWK44uq3NGoHAlC4hvKWDWDs/UL3h/l2kuEHc75RqEbMUiI7h2r9HxU4rI22VR4k4JxJ8y2KTVKvMQUnga8GoOnwGVCKa/LzodxfMFV4haQK1R3XdFTOlJp6M3ePDFCbg63NicgTbG3WcsDyPj5wiIn3VQmm0Xn2YKg6R7IaRHtUod4NcReLPrRLBxOQ5QEU2LyLscURsrJPbCJgrSXsE59Slx19Ag1iEOcipAICrkQXOpAk60ygEZBhDu9TyPjymFRKG1WhB533mARIc+1MqjVg9dfiG5W3qvoLjQ1xnup+8hTpbKoKoUInI3209FHpi7eddILIlSn66BrOImVsi2MQz5cBTwCABVLrEDpWDmh3Z7DqxCX+9dw2EJptUarM+TGmJYTrFKEZ5g+A9xUydO0dcCvq/bAUrZLar4N0uRtMDeoPtg/pmN9LGYFw9BMA2id+QsXuEovM+ZgUUolNjc5DIrm4m+4eI0qyNIpBrBKYd7FM4nhn28AzVepZxzSaogDCbvC+STdDE+bioLnvaaqV1cBCJFonCqpkaEFfW0D5JVragvnAeyxHF34JapmcrfshFkgh8aSwaW3ym3SPp4/FZttkFNaRRLc3nl6uH/nx3AMbDFTfWbmVcS4TF/1u5FSpa4myQR07lb62BBf9lBBg9ehrWAV4xqeAickkOYjByCz9AzRB5KhdPh1QNCyocBhV+66Uri4zHa+z93VvTZiOSl28byWFtmcPYToYAW6aqAj/6sR+FodG+af4Kqs2otQo/pPPwbaTnSaoJnDw1airkAR5E6/rLoJ558jGkDEq7zN0M52jwMDOLlMBnWxz0hfl1q5d/9y7jA1ArnXuW7C4Gplw6SfMKkRIDlIrlbdqZvfDZczxsLc2ALKZlhnWBlg6P8taw2aikDYdQMUUWiU+DijVMHV2AcGd53Zri6ntqSDGHFLKIAX+E2urt1D4TCHciOQ0SgKwSzPsElcrrPdTfFaaoDLKNV3MCYN2A/UtG6WFvzp4khuoDz4bXX7/Feg+Gj330k+EHr75OXfUb4fJTT1Bzqhw++NTTofz4s2bTKrFfcjZIWhnEcXCgshIE46o8ziYSpyK6JRzceXfa56fYNlVCUNiD+mZKAtMpNBWNhrwAlnvO1T0I7x9eYC+BrWPjsU2+gO6eswj9qLo5KStEwX9aJLrzYVcWtPrqOh0N6HaFzrLdTuEHjmuSpzwz8eGvozapYf/CCjkxw3jq9vASrEAk+2EpbFBepYqhc5PQgjrFvNZW5cZV8XpK1sIzdqlWuI8YvwzR7tN5pEawWX2PhaT8RieEpSL2B4ioEg+tRZAqDmK4FWfRgindoKYYFv5p0nKnZ8ZwP/kRRBxKMu+Bo45/VjzPESjyDyP4tFiTBF0RwSLsH73Q1PPontV4UuMF251okE5g5Bt4vP0pVyuTpOfblUuB2vWmMVggpt/X0g94RmrvrZ8G6jAHcVJJRwpFsEBYkyRkMFYzzHTfQ5qDTuPG3yWGZs/TkSg7e5I8NdUoWqccSJ02SSM4SNTbTtKPuvh2ojooU7+Dg1MZQI2THUy9FDHOnqBb9X/+c/95+MIf/Ga4cft1JOo1DqGivEsxIFhAV0USU58/r5bQ09GDXWoZOlD11zqttJZRmxQGoaJ61C4jHknBvjXCAdTNd4ecuRo2iVPjp0MnJWa2+F1aYlcZu4wCWtUgVctWZDT83qM2TgJ0DqjtY4qlYp1kTpAqZClEbINUvW6qdapci35euPQ4khDATbDyH/z+N0iEHsB2doiE1xVGSA0awutn3Y059DKMDw6eMcP6FtJoDeZbrZGyAqiqtIy6c6sjhrxwCm/QgT4xdSq8evgaADhDh5pnKPKHYwk1cx2zikrdTBDC8/7nXzDmvU+ydZt+Ms515t7H+Sozt14i3tcfcFalrjJWhfIIQHWmqjg99lXMD2ATDSi3VgUl1dbMl0oLYmwtV1dMCornTCCUuogn8kkM2/52A3xOu45aBf9dfgztegFUspy3OJCFt1p691QFQWUqZjB+K1FUUDd9j7gMCH8ZQ6JV4aEkrEkWbPqOkvqIezm0GsnETEGAHqKPcZT8vnYoSJ4heffWsFNVEPkrtDAydYIK97qviEuGPUXTynCphR5g8y0uI2ZPe74Vy5EkniiZ5FJJBKo4webzneadvGsuiqVXQYx1pGhQJxuW0T5T+Y3IPWw/9H+RnWRAk3/LJcEohRlwRcC1w+LX5dcUvic7ZvZ5dK2bjc0tc+a1i5dbmAY3k41HIRzd3c4tLQ0hqj2O8+KYnv4hVWmbmkedHCjL+yI8QNUlFSulCG/ZoQR4+6IDhHPti66T5085YgMc0kUaKhxSr7yD9A9Vv/Ru1B7Ps4xN6QzVWlUpYIvYuyqSikBeUeZSjRT82IaUtSNPF7RkzTGHxmF4i9DaMuOjLO/EIHZOnDfR2DuFNFZF3dwgqFThK5LiidEGHFR2hTXh9BrPsKRi0aqkRnVz9hreqVCbHy03rhu4pz1XSALj3FErdA6y5qoif3qmOr8MErQ5MoY3k/CEfmpJKXm6rOJ5zGVucQHJ7knzVlsLd+65hrQ3gpo6xXeshjogqvCOCuCnwyUYkNFf3kRpGjt8bxGPXg170xvvvCrfQHj28Nmw0E6rLx6iMB7tTw9mmG2lPmGHrChMooK0a84IAS6J5RZC56EIYlKqIqG5yD4lb59H63o9+sy+GgHI1D2jZzeXGL2aJmOUmmk1flRcNHLGmbQaPxvRqddwfH7YP46AVGxeDEiReV5fwdODEVRJo5L6qJy5i1qmdknD4/0QtArsU16DMALFXphRT2wa3dtrDhHwdo5W6hjfV9cIAUWnXl1TlxnauJ8+iaEdN/XsqrltZU/YI+/MXOcWMIZbXS235W3BC5irYloNAaCvZob0fvbiafcf8ZJMVUyLY2BQuLz4VQMn2xS/IJd2IprYexJn9XyHB9O49XFUzRpVuSbJSNdL5BVoxEh17WsKorNnJ4nMDpdGGkWf+LxMHTV68e48emZq7mgqMc9I4rtA3pJsU/qHDnUMjq1A6GOj49aivAp3XcXYWzJgUt1vbDVIvzvbgAWF3kw1shrnAhmlewBGSMTb1DxS0wEPEo0ljblIlR9HRtVLTlJUDyoSZX8s1QS3PB6pGtHmHXTDlnrUizqnuCS3Y8kITtDoGcXO0XAWe7ikH+tpZ4DBAeaQyl4m8FGaSZ3P56n5JBVOwCvTnGw58jIJpDR35TYq4NjsVNGRoMOrtdA6emiL21TkPNB7spN2I+ktc+/NLVqeM17VLr9wnjg/VMIH926HwfNnLRRCVQM6GLhqS6lk0RyBqXWtFwGg3QB+H+Ag6Ub7q5xWD3GIeZXaZexrYgiHPHtpHs1l454l7J8YOxt62ohslyQMPdyemzWP3tggqiW2u3uUgunRHtPmStqKMR+tpTQS5luGceiZqrWufZUKKJoxs4DoBtubxzZpmZz+dOBtPRLNRXAydU40F7UaJ8EETtkJcxrmGUqsLnZRygGK8x3VvfcCrQbv3k2udu8e7UGr6P9wCKU2rBG3IZBSVLiOZTudHYYGy+jVI9gOZi159YAJb+JKvsCGtY2JQLfggORoDSp7HE4JsawskGDKhovTbtIxRrTRh3pBhIoVH1vG2J7ERh0Et3PlL4+alngapRZf1lzxiwuXWZ0iwjeDhi1s88okccZAyqtsRuyJ1zrX1b206BqZVRyIKkXCx7Rpzn1cuPJb52pf9p003iZ11dXIqKvHORSHK8Ow3zQiKQMVoEu9c4Dyf5KyrNlAQelPQXq6n+xrck5o75SXJ3e1VPFueYJQq/owAMsmtYWnbx1DrspDD2I/VACoEpOnp++ZdNymTAGYlXleY9CkAgeV4a8gxXfevkagZkf48IeeDNduPLCKB1Yfn+d3IE0sUQV2n6Rc7a+M50rfQLEEyOh6glG5ikRjjTfJSFVQaBttngQ8u7sjeNSmrV6TarWrh6O8l+1KGBRlxLAD2Vy0CFlIi8ZpYSy+Qdo7AbyVjZbzIcaSiQBkj61gmyuXFTCpvnpUcljF1LHura1UrE5SoCpzdsG0qwDNlWu3LORmkhrp333t++HpZ2nocLhBwwk6C5PMHbZkx/Uee3q+pKpkoO5Wzz1AW4nE+3jwJMHOUi5muGeUKHaZQ3aJ15oLTzx22ZpbqPLp3OJKeN+JM6b2bgN8EuksiJV5qIefAF416ZXsrXkq3nBH10VvnDsXVFrZqTgzlifJMkripi9Exp2uS8nFmQfQpK0kWTlf9HMjFI7318GPz/qhDOepoZUeLqC6S6kMaCeM0WZI6RCdqBAHTEYSU4UsdYVWaIBjoyO0f57GiDgQfvTHnsQ9PUQNoCqpAgvYRqTmqWWSuLQIAVF0n+A7jOtuMAec1IVE3FMdTiAuC6OXV0YePjYoeaz8p8T1GJYvIjQjoBNZA/Ckxc24wNH8ulxCil9u2qBWwObib1TbTAqOnkPb2CQeO+I4dylseAFlEufJvG0JIO0aiVURRJO4aGCUS2/2ffcYZ8BpoGAFzVylUcyPoqjNa+UXRgnRY6RMkoOYJV304JVbxnOrtA15YbcJUOyQ+ofkIglol9QO5QCqyuQOMW2nz07SP49sgiqeKL6/hRfXVE0dfH+U1XmSqqCWaOfotBKUXwdDErwrLAKrEgAnT6DskxwajMuip9kSgb/cSx6qw31SpwjYXKQEyT4xOALe6ekZylATRAx4yuusMkCqj79LjFIPGQ7tRI1b8T7Ly4vqnsA7AnbaG0ubiZ5PrbnsbEpHsaIlVvSOaHz1vgNM7s/eJMXnSXrx0SlY9cUJtZAXTnmrIyTYb6LalaiM0E+U+fIOZYMB+DXsSWs4FfpxHCgReXOTduyHNB3ZnrXuy2dPnifdZ4hHz5hpxePbvOCd9uyAdKOpEdpeLZKMjzmlVl4NuxQrVLnuZ59+3KT3XSLStzZJZWLdlJ2xhOSmdlWal7QPpUwpml+VMCT5ih5loxJzVVUEk5qiCaJYutqPQlJVRD5e2bPIeJ2c3eJUBKgM4CTdixjcQhF5qktX3pkmJRibOPDQ1xF17yZpMUnlk+l9gy4XepDib6amJsxIqwC3uQXqAcmmAAdV3zWpcKqauEPy5Tqh/AcYPW/fZgEZYR9lN9opy7EL8QuYNtXkkCoHFuWqAvtCQ8BK3FFpCXYgWSl5AcXhJY4b4TuMm7pVihHVfviOvorvFT2DR0VTW+a4Kfl9MoN9Ary40DaEeJkBUyZutRpF67VPAJg+dZU1DsO3/agUZhKjLUJCsFwFtrdUikTAIhVZcVN4nIiTsrWK0p4BiDisbC66zsBOBxpbFGkmq+TdrdFhQ567UydPwW3XDRTUoFXlepXbV+lW0TXilUiNGRh42uqGqXpkAoWMSHXc2fwPvvBCeJEOya+99i0ae6C6kWJVIlauvbyHq171xOr0r8P2CWPvJr3FYnQAGFWlVJ+79VXCFUjCtTVjnAo8vHdnyexlZVqGd6NK9QB2nVKjDqWiecXNZAtJtjirvx63yON8bPMshEPgZKAebWluo1FJ5nXWZNka4G4znnKPCtgthgqxT+2ks8xTHaGGh9pKXDO+vTZVk1gwB9AOUssyzoaTpyYwZRBoSu5iFxkZJc5FHXvhBiC3t0dVTgaq9lVm1lAsIHPvIq2oAviqUpFiHsUougnLqFHTvId4s7uz98Lq9kZ4BqBbIYatqmJe2LJqzH+IvEkPWnVGpPASAbCVmEbF7MNzrjmrRLQx+AyQXDhwfpiHGnicXrTB2tnLqLbwewShSJ75CcmvTR6t5pP2Q0lSfjvValELKmJimHeVyNmzZ/GgrKhcywypCL1WNOzWvQ1CqNB/kXw2qV3eC0c5c3aKKNoHFp5Qr6mchAx8O3YYBolSFx6VMPiRaWoishKIrY0Q9qsdkpMRrG3xhLQuInKQlBBq+jNEFQ3A7hyVdBBdpoWzbapYDDArwsOR93V/s3q7i9W8dXHxzYAqac2eE8EiwqAtcGbFjvuZI00uJttmNRre88OrLySfhxOATzgGqWZSVbKLSYXT5y41WrCdjdvo0MZpzlypOZaP5yVL1GfN8yrFtRIn859uk/HPuik9oGDJOzN3jbhV5lZVFcw4y7UKJZG0JY/hAMzm6aefstCB61dnTJqubkG4SE0qf6Jm5uqa7EspjrkfXnsdw+8u9fCVVIuhvbu7GnaVaAzwlcjV6+wg3micZh/YcCRRSQ2aGDkHeHWGt37wOkBJcKlmjfdQIDJAfSZ8NKiA3N+Mza7+t9PyqcJBbkPasOqcWhkOm2KEyjITmKnA89PE+BQ/ZEsfAwsl2cuorXWp8sw9xqEUnT6CkhWL1Ydkd+/OHQzaC+Gxi5csL/XU2RELl1E0/T20iQ1set2qYkA4wpvvXCdyfJG0oWHaWCHdItm0EZqjki97BKNKK9kglk02xw4CWcXs9mH65tDANLKPx26O7jh36EmorI8e5vHs5cfDHqr3vWlSXwgIvUMYhNqmb3OmZvGA3iNdberxCdLYkCZFuwrdUdke4t5EfwoPGhkespCMfWkEivi2iqwCNPuGSbo6F+7kcVrNmWpu1HAyzWWgBHa5d89EDc/XE7g5pdtZE/1aqEgr11/x4MbfW6bFqNP6DknC5W6CL3tpOU3J1y306PtsRB+NF7ZV0hXbxMCADoZ6tJXCzZtzLLLyvfBYsAjLdJSpgPpKfbl5a9Y8Thp2H2kUQwSBml4MF91GTN2DCARmptKZfqzRiSjlRicIjc2zcyqJymkre7lKdXRmmbeioPI1XuVfcqG2ACi2oPGGjeKNA5lxmhYrqbcLA0kbWwQr/90BzO03zr3MChZ3UMZ3p4/CQ9JzUxqCgXgEVlsMN55LddI9FRjiNaxVPVPxRKoQ6QQlYrQW66b+kPiKx2xpdcFCAdo4XPq+AkEJEjevrJUXsWwAb9cuQVeF6d5+45bZRJT2csi9Rwi4lDtdE3HDKgG+qDEdhB/cenA73MHA3K6kdLxWZapW1pGglecpSWK4n5SbsQ6kkJvEJi1hpJ4293oXNrIOpDZlM3QTELxFWISY5ATJ6Nev3UHaQCqBUXoahpKC1cxAVSij8di8e/J26sDmFTrdbucSl798zMppE0gIaGU4t2JxePRUDviwRkBkqQ+p6D69I+8C5oRg4AmdIx5qlWqbZpgn22J9jYqZ9MAbwJY2iJqmiqITY+doAjoPMz6kGOR4mL4FI8dbqBIv2khpG/JsK1DVy+xQgQSHUp2Miy4i04dKg7LksxcD4RzR7BuUv3mHTt9lAksHByhzjHd2hTSYIRKfFVRq82P/xYAU1yWVVfuifbRKutinrBuQ6E5MSwjNL1IDVdc90zxak3nh3Ua5KJeydNOkLiaab7yZ5A4P6WRffrgqCN5mXQHnSrNQRYNd9Gq5RU9jBJyBM3jKipJNOQAzFJZXCgKo34Hxr598r37ASxHK3VsqA4I+zcas0IlEMTgqyrXRWSfEn1QMbK0VOGtlgEEqdQaReoco3C1URUnjykJPjQCMiLSALGY0m7fEiSJINBvyGiQZYxZuIHcocHXCrklWZpNu3ONRfLUCRD/8jR6OZntTo/qYigJHcLKtiqAU7WzJ+O9IlhDJLXAmztvw/LPkyZJ6rJZU3kTB46M89cFLtZjGFD1wIhEZ1dUUYRXVo4/IarXB2lbLdHW7hdhlNBbYqAyMgSqqypV3rtm9lZh8wLNUjkQxQ4pSF8kpJEVerjsY1ZVaM45Bu7tnhGs87IHIHoCKaPESniaoU/WkZh9Mm8tf0pqEZElyavwhQlYO4aXTpzAhYKQ+P24qzwaHsk0127ldP/l1be27HFZUSNJsiDzifCh0wANVExgLRI4Yd7XnUf3VoXWV1SWKTuazhW1VmREnSfvpxXA9gop7nfrmiuFaun0nHFpxOaLjyWccI3dOVTzm51X+mlSWy/3hwx87HXpZjwekAd1TL0s8mPdmZvg+4N4j25ckPamp8uwpfk35bCp7VCOM4TGCQ58OJY5kn0wkqJmL92knT5PScxcuhk3SaWan1aFpPQxhN+4gz6+NkjemSXA/xRjKbqXgVIWjGBOCVvpQ66vYoxQeYQzRkCVSuTFgp8Pce+fM1CTjHIUycH8ojkUzRDxiRy6Vd8+e9cPVk3J1Ty/l7wmw1uiS0YHXYhA9vFdckxo3Ao+1jVXiOFSCBaDB06OCZ3WMfHMgvKKVaxT0WicgdJuFk51BrlcRssTMZYi3RPxLBY/IKKWC+yqK4cA4SM8yE80VAct/VmBMNbqtvo9BQfb/SbxsBQZpNTLXZwFZDExyWcku1eIXtsrjn4obEr9/jACVLX4RqIrf1/stjeQZAuYeSh9QEqMjVCUAlVtXnNfGb4O0bU55fHUF8LHhdf5PxCp1z9IduNaK3FkoghOdxwX50PsBGWXLKxevO5bXlRql/SpbBLdimmDmVJmUm1yPVjjJBJUqFd+jriW6qUBBnUw+98UvhFe//2p459o7oUajAHVVUTdelfKR93d//7TVvLLcQUDx7s1Za3lWx1i8R/sm2U46O1WtcycMUG741HiF7kI3wknaoA3S9ffKNaoonDtj8T/bFNIrUdb67FnarF8jBCEmdBjFqHOMxqVQD0kL2cslKRnJLYaK+XjnFI9M9/6CpMQMjpvU1yPDNiqR5raBQXxhWSk50rgAYDFXbE4jw+cM9BdKM+Esidnve+5JbEuEGBDkXGofoJnERYAfYzxqbz80P459997ddffAWkqKVwKVXXGHhqL9AyOe3sMmdSNxlWlS0t1FZH0nti8S+dco02L5fdSpWtpRXfXBsIUD4ekT5+y8mB3KYtqYuzyheOb1t1J3ZFTXfAWKHp0f6dPoIXqs7biJUHzRXGNxRtxM283v2Ze83IGftKjtFBm+CfZJ3fvhJCkfkABKNqSNDRlhiTrHMLhLYJmqz1giJ8ShGso7ZKlvqoY5lRNXF3T4US1IExiAe25QNH6bcH25qIfZFC3KNoGbHQS/DY0N2eKLU+7j/QsY3Q8Rcd2WoL+9eJvmJ7XQYj5Ulc3WLZc+fEnjgU0EGPU/AYp3Bm4BLU0SUlq8dKU71Ro5rz07xjUl0ElqW1G1K5wEG2ujLSp9aiwrbnwCpKTTRdqIHC4lxjqhHA0w1WUWZsAtFadWQWVRtLS6DJcUZZzCESz1Q/Y2j8ky60NMPNZhldSk9ZZa7mNWLE8s32IMAyBiD6o4TYaGR812tbpGjBvShCo7qpCcwgnmKbly5cZNOr/sWvffZ59/kTbgI2Qp3IfJqZb9TWw4yxyaQ6SFSUt27SNot0zmwi6lb7vh9GWMTt3EI40M1cITl6mTxFzGhhgxnuFDwhpOT8ngTgmghVUOGTlt2GSG6JayUKEUTGwuYECf7ComcUaJtABUoh13Wni0vP7WWipvUPZUZVE8/vhz4elnnqGcDBUh0CI++MGfwrM5bvXDVV9LtbiUQ6i8RVV1UOstVU8YouqBNAnZ5ZTQLduQ/t26/kb49td+n65it5FkMMCzfvKYy9slMJUGs4lke3/ultXTmhqe5P0+7E2LzJmsDUTNB4RcbGyRIExDk6HJTmxlMzgXCDKFCaSS0d3cRxHmXrqGzAPrOo3arGDPiD9eoYAznXk5o3QeaS0HqCgitDhLR80Z8RSlw8RXU9BzWvoYhvWeXr10fYu0mGHBFHquLoG7qD0QYrQkJXmLlGS5i9Szh+ivSor7+xwEJt+Pft6HDtxFcTtJUHXKAU8ob4sNq5N8uoZnbwCVUJKTInlVmkXVAWvEa2iiVn/acquUXe9uaeUiWSBeJueIqJLb09Hd/hUknyKQNEhfvh92+PwlAItfTu9EbpFf4x8UJaRmqei4TWpW/9J9EgBkByhJh83SW3zuUdDLx6QpeO6Z1HOvgCB7gxoXqBOISpkooK+m6GMDZjeim+onkJS6AceVp0dePsXrpK4pCYCV1GreQPVXUrIs9h2lqagRg3CghiohIJUNzBUMqWHYsbi6D6+U6lItkQazuHQPZoVqhlt8j9pSarKwR1S5hVLsU19pGeZGDqEOdycg9ZGPPI96pJZbKxboe1ZR64DH9F1qnJOj10c+YBW7ZzdVFOoQwGuv3CRUYjecm0QGlyFfNg9oyPZH9ihUSx3QBrAXt49ZDGqSIDuOQgEE2IdMbgiA+Nlnf4R5KC+xFi4Mng2XdPhlQ+WZJ5itEuqdsTIPtINump/2YktbWVq3elLtqG/qItyPqqdA037saCdPkauKRKZux1LP5Ym1M4C0ZyECpJvdv38DgYB7753hHpPhS1/+A9RLQgqw6S7OPQgdgPzM4lzoprvyi88/jSayjm1PZbqVbeDeRnkZ5bn0KpyEqIiRsMfK8dRLgKw4tpSUnsW1ZESXe/VaaQLNDRhyASKFxXIjWSZ0ZKO8INkjs8kXifshv7cwnK9wucL1hVIKEfCYJSmOB9gs1qkbVSfyvMrs2vFWsKykNkgkYhTKCVZsFBymC0Ltkj7M7wd8t4+SsCP068OmabVsFNC3K86uech2YGijKoLyRCjlxCOXpbJYFLoBUlw0/6OwlPkMTaqRlKZDGSUCg6VkM7IHRsSKXLSBcON3Mjk33rq1RJRLN81STit1z+9hyKIBFf656tX8jKINpVkq89nHRFD9xg3kfNBdRZCKJBeHlARrkedW38cfbWdT8SraYaUysW/K+PfSLhiMJU0gRUmy1fon7qwChJI4RHkq/GZdpbmvam9bYKhUCNsjZRt0GUhtADJUNULCoIrlIkGcZfnq8Jbh5dKcSrQzO0DFU5WFNdSXpYUFvI2dtE1HRSGgUc9q7xgOj196kuyHNdqd7wNE8gbuhQtnqIVFvbJpGmLaniPFaFKSGgQqNh5JMiY6EIMUQSqRj+jKuuuqSJy1ZVOSsorueUxeTRUWWJMecuI03z1AUvFIAn45e+QwkL1Oatphm0pgr/Iglb5e4llqWbUT1vF291FNZGdTUd+1cPvOG8zjHsnHo9h71SlZ9cxhFBZn5sG3PXgI1f5tbu5GuKG0GNQzzfEABtEBEJ4/eY5uzvQcwOu3j3e0hKdznqDq4acIvsWeqKBrVRHpw9CuPgGyq2m/RXNyZqiChdbGzAZR2s/o1y8zJiY08dg3Z+xFmi7aWFtrEvFG6Wi61he1kfy8PspvTRHnWOlW6oGS1GGDtBjxnW01/CQ5sgMOoBZIqhXURYZ2G9xqH+ISsKyroJTqnmNDaN9QsqaSXPkujRuUvycCEaKvTs/ZodHEBSIJwWWHslrdCtY07iR4l21AKQSejKkpJpDSPa3zhBtX7GCalGD/aSH4KaLV+wXVzrOyIzxIdVOPs0yEjcFnhhbHS09ps5KkdBRYdEWS1qKWYePUe6k+tIgjeVFcusn2Mv6R7mu1j2RH0pop8ld8W2PXTOAdquzYplwtlW3hGb3YHDpJU5JxtJMqFTIIa827lWupRprmXgbIrHqjKlsiNXP49N5uCRc6RK6DK9Wjh6oEu6iMe1ajSoAF41HuGdshji/pSTaPLuteLPWRODdUHMVcjU1Sv/vm6xidqbLIzWVEV/DlCJJ4n5JcOeSyT6kES70KEKL6KFFdRvsLFykxTImSXrorqxuR8jknieCW1GeF9gA4ec2sRRNr9/tf+YPw9pW3zZywhmdwm/mICQp4lJpTZz6KuUo2Si0xmpdFYUstNZrkfhu0ibo3c9O2Qv3+RsMQ61sPy4QBHKrP4A6NRQAalSpaJExnG23B4/qoh06liPoB1WmVJmZVRE8gscDwiV3a2Jyj/tSqVQRRgUcZ0ec76YA8cCH0AkhWqcCkXa9aoXLMsoGp4OAGcWuz9xEYcA588CNPhPMTp1gvgShMYGmIhhbnCBPZCeOn+1lf7H6o4ZIZrDsP3kLVbT+gpI6KG6oBh7qKzy0piV+BoTCcWFtMzjhjYhIOZArQSbTYHD8LRampmQE3nwkXFHhXgf7yBtsKRZCKhN5gk3oPpGpZBUEMBy8qNiekJoypSkasULa0RFpCN7Kb6LR9F/c1qtquvCIstDa+TtEyIbgWm2VggTRY2ZMcPMyuBHWoqL3KtqjnpEU94Ub2/EWWBk7SQYkJEZcmpvvpWl8YN3LGX7OpOVh5zJFzgGi7iZwgLaLBR4YIQiK/hb3XpG8Xn1fchOJ6FgHKOVICKP2esaT4DAeH9LxMqvJ38rkUJER7M0aHN0tqDswyuKqnmexNXGqSDsSJ51WShJcf8aaXIliTGPi3J+lCmfLyKDEmudNX11C/cGT0KBqcw6s6U9tEM8tuISnCwkGYk9JU5Amcwy5iKpTZU1SeVoSv5gVIdESnq/33T3zyp8P7n3vejLZTSD996iwEgE1S5VNrNUobdjWBFR/rVe2yH+Jl/gBeIuDxkXFrr6Q255t4h7dhpMpBrOHZ6RugAUg/0obqfmPjSXupwoxrpHEp+lt5dBMYqusHmyTSX2c3VBhQVTnol8f9tB6SYBQFvkVJ41UM5QtEwU/fJ6sCEGonNqsT4O3t6wJY7hP0TGpPfdmaYMhdKWeEbEg1ldAmsX50QiWXVVyQ7s90c9H+p07Tropr3ykHTSyiGNMIlUTkvZPXfI0SNYq1WkO1/fDHfpyegOeNDioY8NcI9ZDqqf4D+udhAOL3Xt9c+6j6XnJ9qtaWAD5y5CgAOINPZhQn6CQc5NJUK8kqbV2jtqCH2y38n7087OCHeeUgpdKcMBEJ2HhJmdRdFo5bAsuql6ws9DVqUourK+p4Z0dl6vhcNZ1R/9rU7FFEEz0kSjK2FBc212xb0s0RbWX4O1Qci4yJfCJ7yb4kLRkN0ae1KdpwdUXWwirGo41I3UzdScASZ5nN3YDGvSECKkXGH6eiJUI9bqESICTsKuJGEVySNJWLyuZrs9umYLiURFzYpZaPzXT+4n5GAjNSagDRBMRm0DEVQV5Tu0SgIqO5Jf/qi7IXsYfYeVSfSYm5MqC3S12Rw57YKEkgk5QKGaLG12mauloHXrJ6K9g01O5cVHty6oSlWCgQdxOV8LO//yUOuLy09H5bW4Tjz1E2l5Qn1JQ2QO/F5z8U/sJP/xQAMvbD0GN2rWtoZtq29zJbXnwn0b0CBoQFW4xhF9VyR/WtkOBXMOrvIdl3zXqbq7FD4o0UyMhLB1UVGJYpg7K4MAfTvQGYjYQ+bKGd6ljJmu4CTPJcKsFYTLYqBqsFLuONViMSgG9s6iyjwYMHSMnwskUU+C4hEiqNYuoUa7+GJ26ZCqfjfOfQWqfLY0pNKhqOjJMgLEjyUBtXk7XWAvqRoZMESG9SQ+sqaWV3ydV70ZLzf/Du7fDk408wC0oFr1AF9CQF8biPUnN2Kc5n+y3VH2nMbFLmJHFPuSQB2X4VkiAPZpmySumcWByiUa+fS6P5FlpFJO58T7VHUSjQz6RWxkD17LrEhlOw/w9DFA2S1EWiD+p1qg+eWAkLdxEfKXxXrWIfoBhaJxsxRJeLXcRjieSrGEP3apRtERfFwGdVEEkUVvrEIdKSul1IkpQ9w/rZQ9g9uLnPqXoCWe3qPqsI32miZNXLr0rIgg7PPoup+kaqeyNg84qBQvdYKylJSYWDG5W8RgmLDXdC9+Uw42bciCQlOfH7pznSJxesv+e+Hw9b8HH4gXEDfbx3UTqL40rPSKJxEdBy4IqQpnvpnnGkOR7F9zJBz8nIxmDPlxtdpXLdAGpdYRWnZGIV4jBNLCVW17ATttHRRNUHVMNLHx8i+cie8hM/8ZPhuWefoezv4+HpJ57hcKgT0PGlXNV998svvxzG4eAdSC7bePvKknppm16FoWwgIbRTqXMMNa8BoDKkd4B146nMBa7OShqwtfJtst9TFJsfDIFHfoDMnuUf4G7fD4/TrSVcmLCSKZIiTUbnvgoR6McWqiKLt25eM63gJKVePvCB52kVNUyhv7uA2npYnJ+muN6MpaS0q6kDa6AeeGV5si3uTCCPVqBRq7qfOSwIVWgbsDFIPR4iPKK/56R5o1UShUSw8L5RujcD5j2KIyR3cfru9XD7xh28hY+HccIWalVPatZLjguBvkCrj96Ep+lGs7SIhFu/Fa5eu+KqG5+9/c4bJnmev3Q5XOP9D37wIxabZiEHapiBfU9qqBo2SD2WlCvQlOdQuZ2bCveJtsoGm1Ncd9dWnLjtDCWTiZlZ0iFqzXaLTNyBzo+XxanF/bX3zf/1aFJVy4jzix84ET74iXFrs75C6P2Dux2oCCp9AddFxVtbk/FTB5XutwRgqpWRiqF1K5McHW5bSE2NIBX1kv1ogLrQUxTtGsKQOqjW7RjudhBb5wlyWyJCd4taQ3Z4ZDtQqQqFIGAjkE1KNhAjWPPUNLr0MynKscJ5QHQdtJKiEgw0Lm8BhGxDmkRR89nzLxqaXbpyXd3VylxvT0BkY9HGZipqHujZnLaT5pBANBFFnFIGjjY7i3GKgaf8rfxIs4eyLxcvPmdZ9apsOihitBLAFKfjkKol9yo1oizxBqDyZqJKDznExf9k+Lk//3N0PEFieoSX+iven5unMecDDoKkNFUo6A+nTj8jDYX9J24Im8mNW3fCxu526KekiAF8Ys+Os5Ffy2jhepu9bXwB1T8CTOLtzcPSdigkYpt5HWJiGMH79mMf+zg4Bt2pO4vsPEgsktJVMkUdiH77t38v/D//X/8dTTpH6cJyESY5GcZIih+loN+FiwAuOYAqhbwLoc9QJkVlVmaJEt9DhdV/OvCdnUTQY1fzsswasRveExM14GISCuMokZWhWKUqNa8U4Hyo6HJaTh3W+0j7eZyQgvs4D2j2wGdSqbWv8vJp/DU8ogrxGegdC+974cNmx1pZfUDkOpIX0f63b9w2zeW7L3+L0A4CS2mrdfLEqXAKG2JFEeXkxiqJW7FsIkHl2kqd1NmydZEgwOdi4MUyNUU1LrM7id6iGJSYhqmDZp/R/zyi3H5vNlVon42pC9xTUJT2223O4qDS1t5L+ctByouc81oJI23DED3ciE/HT/eEU+c9KnSbOtQrlHPd2aXw/OQmXKQbwAKhiRxfwNPw4D71nYdoOwQ33aagXQ8gc5oyqaMUz5e94iatkL5BhwwF60klEX2aRqINl10Kopeu3k4wonqzeUiCmGjKP/ODqlQIwyMWJXFTl3k8KFKvIzacdLibbE/p2gQsjQBjn/qByrhLDjjNxvNUJ6ooPTXfP1cl487bAfVdThUeLOgys0U54EWZKzuvHhHsnL0NkBoaPmF3WaXTS5lcScXsSP6zFBm5oC0NQnYjtTuXJOMR3SkqXV2LpY4XX16iOB+nxnX9+p3w1ptXSKUhix7bobU1UOMExriP3WufKpRyy3eRQCy3PqFG2T1yaTFiPPfTuNaIeq/h2VN8kdz3kqb3kaZloZc9S1K07CnGD5j2HvFUituThC6gqlCxQf0dVwkwVndlNU5QgrI6Ya+jBs3gGfvqH70MiTFH7FLLNATZxpB/W6EJqMHKIe2ng8vE+Ilw4cLj4cypM9D/BZM2VulivIrKNk8t/0WCJTdmkELk0QO0BFaKDesCuGSzkwTlfSE9DzEc4H2T40LqtWytfC7D9uHBGOu+Q7IyAIqtSUGuVpECkFKuodp1qTGDIs9HCSh98fkP0735qvXuu0N+rKo9nKMN2M2rXwsLqLZf/9ofhh//sU+FS2MXtNsWK6cikvLOavvkyFJ4iizZFtkP6liAtByaojPzdsc9cZI38HGG2UASGRBl2oVfnv1/uo+J8Pyh+lfevcjv48KV3BH8pvG9J0QVa5yndjHpcXDjGl4DxCNDwQoJnIPDvWHqHICD+rC3O2meImiIHLxDROWTlBmeRUKiiiIbsINVrqujnzIXh1QXvEM9IpW9UBKlFkUNP1XpEQIR5anYnVQ9Q1ihu3v7tBDyLKl4mQ6UlwXyBdUriaXutYkH3RbXJY70Kv7eKjTgCAdo3JcGwEuSUPN9im7YzH7WdB8fc1IZ0xwcADWZIrAWga6lbU2EhKdJBnoF0W4ReySuWKW91N4mNbywM8ko1QX33JN4Lw+pqQQcGLgob5hXT+EfMmjLRlHAo0wKLE5BNZPeePMV0lju4CFCimEvJS1YLpgKqLF/HdgPxT4nx9rDW2/9gIhxIqGxE0l1f/qZJ0xdEfP5gy9+KXzmM583V/7K6grguhh+9md+Mvz1v/aXSTOhuQDzqUIzStORcVuxXwLmTepaSWpXErDivLZIkfF0G6jF2okTmQ1wDGDcv33rQXgZ1VRxT92KR8JcoVJCZ8+etABSSyZmLXa4t7yht2/fDO/SwFQqs5qDSAIaorPR2Ph4eOLxS+HZp4jhQ5WUzWuOpgnzhOOs04RhFqnIBFqF3ahrj6QtC3j2AnfqFyEnRhVGvSUnBGs+PnnekoB3JOkxFtmr1N1leZmGFahyp6bOsC40RcWkcubEE2Ec5j9DfNSNa38Q7tycDrdvkvAP8+/sw8a0T/WKjZs4DgjrmBw0wFQPRoVcWHdmhABVy1VBvVS1Vb/Ls5llHhgT9pAgTzCOEpL+jHan9J5JUqaO59KTS0x+Bh2I9IbCiPg9kfiR8/BeMpR/IZOkPo8kdZkIhHr/Sri4fCKsfK9OkTraWYHsaxDQyfMnIQqywzEuysaxuamOF9ggUP32MZIvze9ihJRaJgmJhGD+myVcX4GCOgjtBIVKHVCesR1AQEiJnHZw2UgBlILddFDM44eXSmKC9PWeWBK1DS6Y8MgXRJKEFiLmFxn0JwUqX5HjAMX2o2D0awarZvG3qM4VATBtYiswzN/z8bpUZgPNBliUVo4Apu+1B1BHYpFIYTKO2Qr4h4SwNIsKoLAM1YiHg8tAK0mgS8Ga5t7WZFElWM9OGVFl++HfrTv0w6McyQCR3+kllcujhKXKJGOo0mR2ws+89Inw2IVxgg0Xwje++X3SX654Rj37J0O1S1S18LUH18LLX/oDAJK8OswBf/Nv/eUwOlBFGljCLtIVXv7qZ8Pv/s5vEoWO11heKOjmB9+rhN/th6426bsomxmqjA5ZCe6vulWdHH6pcv0DJ8IkzQsGSOdRxPoQRml1QFHnZX2uygTzc3fD93/w971zCgXzVNXBJVTJ7oA3mQ8yLI9Yd19VBFWdK3JMAUBJYjJ4L1AB8940TTzlQGLBFDCrTjUT2NsmxsdwNkxaDKAq1W7gUVQc1ywVPOcezFrEfwWg6sTOJElNidFSGVXJQeE4KuSnvVF55k08dZub09ZcQalBOih6f2ioH3AjGVtFAOsjgOWZcO7M08xtFgCjHyJqoeYzvzTHWGeQsu6GDz/9HFLlEqAsyUwNMJDSJIkChhU8iYqLsz6LUf1yunDjvf/uZ8otgqrumoAkStUeOR2lY7cTmsE8ApF+RtOT0zhnuvFIiqCPoNVD3zhqk1oZDq+8TJxUjWafCxvo4difEB8Pv0msCLeSTVKxS6puUMO+YVl2ePB6IQyYj7lzDSZM8lHEuPc9Uxa9/rMoct4vVt20xgu40VMBLku2jWkNpoJIJGWhLVYjGvHi2tpiZUKTTf7hK9CsirVaHVMjYwqM3TE+oFlVawa4h0lQaZCmnglk9IyIuI2QdXREpv+b8pa/fJZecVLepy3UHDmglK4iFamzQ2kQeEgtGJawDw6I7mCuZyQfxfOMUVRthgP1y7/8SxjNn2D/yK07d4LyuKdtnXexKQmqdL1qRllZXn7/4PNPocqXw6//6jvk3V2xnnlewswrqSrTXodXQaVqOnD+uYuoXWvhNz79O6Y+yfY4t7gWPvzRD5sUceHceQzJJOOiPg1huD97Vo0MKIOC6qcUq/4BWqlHyUDBiS0ly8LaLC3Nh3/4j/47jM3vmnOmrnpYKionE0NEZ6k8pgJbrXfZ0ohvQgJT7TPqOELbkwRuYtrA/KDidxuEHchMcZ9qDtevXTMVWiaMDlXtVEUEAEf5j4N9I6w10fBInfvqqMS/HSSvdSX0svaq6qFSwgqeFWBIZfyVf/1vTNUdIWZshWDRISLvpa6rcYNV12QPDylAWEZyldd16sSUhZPIBqkQHUmZWxsA+8YMzgtvqNFu3khvDafPxez1LD1zBw+sVVxItG1Cg2eEWmlsrWVk3o3UGLWYqA4aBsUzl0lVJlEZ2dgri7/KbiTGF70jj4hVTSCVEozF8QhH6B8GdYkRscm6Lb6MOF8m0rzUCQHa0VE5D0d+mxvvemAmbk+J5CYWejJphbSZXZInU+tvj+Hx9s/mujQ3LIDEvSyMgM8V7KbTlyp0pizvRte0A8mjAFBxXZpVtPRZK4mpFVg1r3ERtBrUTR3fuL9ug/fwCBOD34urxO/52saXeboE3EpOJTXJAE/VnNT8QBulUAPiohRxbZIVxIzKpWea6qxqmBD5Ehx5+uaN8I0/+grcdzWM0zL9//R/+HthqPIRS6bdom63AEpShqVSsK+7cOQbeKc+/Ru/E9559yYHa9CkFd1Xhnp5cLVHw6hblxHNByjLM8Q17Xx3jA4o33vl1XDtnbesy8zYlNKmesPf+tv/bbh0/nGR9COSrSsUzpBSXI8Yi9Sa9fCLv/hPwltv/ACpSp4t6pTZoUmGWz+AViEySab2seRGD5bV+5LxFZTZg51oCMdPjUqku4BdldAbxWIpgHITr90Gwa5bSGmyf4mEB0h/Gaar8AT/JsfO03p+yOMClX/KPih2SzSv1DLZuNZoTrG2cC/M3lMEuKfvSHMYBKwHhpAS+f4A6S69SADyqisgVmqqjOCqF9WtvoaA4iAgV10AeJingG1PsXIW2iB7njQgMSYlTqv5qebvq5epbkmjMM3Et6HIFA3H7L1krfJPM1t5+iX7blxjX9Ej+6qdLuzIQ/e9pXdvRQhF8h6avNWqKSElKbG0hjGzk9pS4hhtSpeAGK0uD+qeppAqAooqJNKqvo6nHfg/pWrIbe6RsLLsq+2OinypvAaAxYESwe9gK9EhEreXDcCDYl0ktestn+/oq1ndehjHLQKKL3ZjwbyifSh9niSlZvUuPSdJX83P1RaZdHiM0b7ZAF+cmSLz9cqYk1GLpBs4JJxdraEk1XqclIIqRahurBS16WBYCRDzPClMRHZBRf1jy+DdLR1ITqQqDkxePofz4174d/9uxozFanQg+4sHg1IID6azRdMFlSSRZ/Hp933APVnspTi0GlCqIcIJosT/xv/6b1Eg7xmTnBUdnV5LlHa5cuce/epi1HgbthO8g0WAiuSfzVu/pHryCZu8zrvf1dQLZfrjef4ffvlfhG9/+2XrsCxbnZkQ4uemlkTVRjaiTuZgjEoHVFU/7VcTE8wGam4d452ykWL0JgWli/CafvUlpDSLjPlbnIs1hV8AXgr8VGLy3N274e41gkJZY7n9hwCbyYkxYs0m6Ds4jkdxjFItp7FNPc0cMJSTpKyO4NdgGFukkc1S9XYJFW6WCpyKcZNZRDY09adU3flBGEA/gZ7KdVQVEiUTq2SybHXtSIJSKzUBN9Yrv5axQStDVKJQwrmXr2GvoCHrI2mM02nUqpLyXlFCMnqOmoX2JpVxcSEqqnsGUkkKc+edY4I7Z9wz78CUfrY6w63eawKpy/j26uEinqIaffUEVN2I8nXcskLrMi5UkbmwcZ+4GxWjO2CiChxr5zOTEECUznYi0G0wfq1KRUiVs3gp5evFNjlSET1GRjOXykcpCeJZOrhOB+MQ94N6jB0SUCqNJw/Nz+XJovR0nCSTJn6cutb8eXGhEuAkIGlODyiqeM3AdxxItnq/+Bw/eJETRYXeZQZxfMU37dpa7mFbUMsoddnx2kkq2OblgnVxqh2ljj5SM9SowSL9cbXLxtMlLxCfiUNPcYh0mG7enTeVcYSmllN4uZ56ZtyqHqi4/2/87m+FmZUHoTKsZgji5FLlXYIpYaxVcX9JS3/zb/9vw/PPvpAvYxJ6eMeK1Nme430CRASYOuw2Z/f12r+inU6f2ZyKDLnAp6SuCZR/7df/dfjyV34fqV6102VIcpuayV3Rj54Ypq5PZYJFjw5gMmXHa2PuqOeNai/kxfQ8P5sOF8rAPtiBmQOQEF1LrZQkK0CQ2WMNCWuDn7PYi25Tf8qcFuxDH3a00VHKtRCWc/H8hfCxj304nD1/jvWeoPzNmBWwu31nOswTBLqMcV5lm5cXl5B8p8M9POhS71WbrZ+0IYHgKN1+lPg92Uf60OB5Y0rWIEMOKJ0/ScJIlGoCu43kp4J+Tm9REo3So65TQr+AROqsRd9E4DL6N7Dx3clo1DdOO2Tv2TZpbQV60XBuz+Jf6qpUPF+P8vsRSWrYvoXBHDG3TJWDPTK1tzRiiKmCp0YDUtF7JU8ql6+LHmTq52XVHs0+5QXwhdJeOzp2MbElkW3Ky7ea1MFMpDMLua0ND4RflXuXjjJeXVEbr7Qc+vpFohKKG9llcqares3uf1+wXAVMfxevLS7Qe6mLzcDSUmqLByJxoeyZ2scmKar5fmn8aUwJ8BT3VHxPhCTGILFeGe9WZYLzaJHMVipX7YzcVmVrDzFbWydAxttYuXouW6GkrOeffTb8tb/6X1vEudI3ejlA4szeWcUJT1HJ//Rf/DOipFVjG4NNyiowjss/7lnFzjGEWvJ3/tbfMYDyQFMpTWbpsL239TCOLILXRy7VqaSIfZbYrEmdeqdJTSgAUyZGxcX5nd/5dbyFv2nBnFngr0mSDvguGfk93czgUd5RcIr05IZiY3yWw+Z585m/SgcwFg/cJ1zGtAjmopxFSWxmb2XNFVIwQNnhkf0B80JKRd7BOC6A2OLsKHn7+s2F8Pa7V8JXv/Zy+Le/+VsW2X+a4n5PYRs8e5qIf2IKz507G57kb41Xnk41bJ1DRVyiO8wCsVwr1KRfXFjDrvjA4qY+9aHHbO/1LIU79DOPLZiZGoPqrKnEkrSUFOzpWo7b1to4a74W2i3tlf7p/ETThAVTu5TpuaOJkTYqbdmOxdxUO6oOT/7d5l0VAr2H3ndMFYQTqHqIg7iBVeBeaSqqhCiJSZMqIVXVqQM1Od4XnniSeI3b9/A44BqmxKp73JzotGFWtkNcLW5+ScXosU/UZYgVNwaMNAUZE809DXdXEKeC9RQMWsX4uku6hZJoHdhaz6iVdHLEUxYXthXAtFL/mq8rqoDN6qBN2GRb/TTlLn+9p+HJATV7ZTtdBCj/VFxM61pRWhFg0jOoA8I6W9hGrB0tNTzGWWVNGIwJeByPd+NR0OB2GJ4YDx/56Kfszo0vf7ako3/yz/5x+PwXvoD6PhAlX2OnRnBSRWocCqlA/+3f/NvhQ+//EMQso6z/Z0fdmiPIJKBnx5rtUc06pEN2FlmeAVM+liaYytagONYvffFz4dd+7V+Z91keSyXPSjKX5GJar+UAu9Sg96zgm2x11qnGPYim2pkf3YFLwKOXJdza77L5uePGNtkOobsKdGszqeoTflqIFOdHckwF1aubQnW9PaqKgKSFFCNb7d7uuIGWeh1KZX+AF/HOzZvhK1/8suVSqmTN2PgoLbxOEqg5RbDsSWyGw+HShUvh8Yvq5Kx7yCu4SRjEOg0rVsIglUM1TgvkRKrTPGVS2bSqB0rJUQiF7GIyrTjoaH20BnlmhgORBdQmeDbzgZYvvhf/TlVNi9qFSaISOvTtonHLJCut6KPaHfMdPgJSMkcpgc+LtehjNe2UWqd4KHVqlWSkOJIhitRTvXAEcXMLL9Ec+jDgZe2p6VCssHyLoOXwqEStOtumXCwFkil2plu97CEOJVpaABxqTJW4EKF6nd93xI3N5iWQE7F4eL8thPFprwZQBIwkEb2X6tdsB2o2ujcDVFqyVrYqfeb308mNYrQRs+2sHUIP0PUjdyTqXDaRKJUYgej3yOXtJNhnxrsAH6lubuNJxOD3dFude6+4Rj+MMKK0o9Or/5mK5nYk2YoUfbwDE6hQKtpGGFmegEzS0T/9F/8UgPp99rTPUzZsrDF0hGu0d70kFP+dv/E3w0c/8rE4Z+e0OdTEg6394sCb9ARByeAviStJix7fFlfabtCs9PlnJujE6779nZfDL/+rX4Qu6C5jpWlUnE8oEaUkrXtMZ9KhEVAYOKn0kIDMyrQIqApeYo+/yG1UMdjH9yTa+2ymPq+0r/p5IJATLfCZunppjm7ngXHwt9Js2vFYd1M+WMZwPVtgonw6VSmVpCPb1tryHBLS3fDK975nB1uezhG8sWMkZfdin+rDPtWP53NgkPALfj9op2Lp9CKlit8M4/2olESfy6i/tzdtMV3bqhNPVx3FS+2R42fzZmxK8rdyNoa/UI+Q1irj+strPPhaOMtxWvV9cHouaiHpPePVTrK6oZ1pJwohulcENXHDK/889NXScA5GhQ06efTzT4KLek9YzzwIWh1cZJizfD2iwq/cINJ3rS2MTp23SGA9utNCgwEUAgq3IGLFfmyRoKykTvS3iOCIsLFxgMWpROOuM1iXlhTgZl4/uYvNC0iKDc+2Lro21zyJuFkSKs76YSDWvDrHgVDajLQ5RRDLNimmN+ga7x7sAGPfOWZzm+9rR7uw+UUBx/Y7RvJaNHjq8GFA5Kq0hyVE5Up13KNdMC9T4/bBdMj9UQn2E9EBPkhQ/+Jf/vPwP372s6FT8TYiKrvYo9zL/F0j1KEL79Lf/Bv/m/BjP/opzToSbkSQhNPFSdj0XHpWVQwFMBZV9wzacoQ7QsBp7G+9/Xr4Z//sn5ga1Gn1xjEdSD3xTYpqXgIr9yAnVS9JUR5D5hqAV1YQvYl+fR9cwnBVyNJfTJL3dUq04M/yr3gBPE9KNvgynuWqk70SiEUDtWpymYqOt07axIAS60f4R8kbSVr2D2CRnWv67q1w8wY15i1MwMsNd2PXVdqPytoMDZIdMtYXXvrxj5pXUKC4x/wuXLpIuMcHKIszQI/MG0SyEyTK3ik8wpwd7hB2kJKZAKeDVPiopOVzLe5E3NuWNmE7s7ak/jNfLlsbp6Him0e2uOGNliClQlLDVomRPDuK3h0ALBRDxMwpewgFtWhRVK2TVrDIUkFjVmqF6Ge1OpJaBkQ7gdhYpe86YQqHLUI6cheJ0alFuEYl24eXcXOVwGsoqUWRisZ7grEZH2VPMQP8/7e9b4/R7brqO3cevjPXHttj+yYkFaG9ai3R9o+2KW0lKiqkRg0SUgEhEFABhUqVoIK2QoKGoCgEOcEBEpyk5ZE0BGgp5EEDpCQtoQ/xDoRWQICbxCV2iGM7zsSZe++8Z/p7rLX3OmfON3N9C2mR8jk3833nsR9rr/Vbj7323hTCzIwteltCO9/xJOoUjHJmbuoinhXknlprAqtgx1p9LdPnq6Wf3zVRb631cjus0RIXrpNLzTV85ntbSsauiPvEG5rkkID4w9/aopw0kzIgczKuEq3mzA8KYvb469/4Q8Pbf+ZnsL89bGrFr8ISQ50skTuqruLZf/r1Xz+84PP/viyiWRd4MgwtY7/N+kaMUc8l9fKl6e9e2MMPXx1e85pXaRcDhiOOsBSHAqDgrsygPqusYHfrL90bTMvT5eMqByk6AlXPuJdcheKv8SxCq2KioURcZrej1IOYyZI7KIorJTJ4X4KgK7YaCWIsxEpZ+YRcr8rcKLiIa3ChN+GWyUXD5MINZeAjpgR38QYSTrliYB/b6ex8EgF2jNGH0YdHcGjKIx/4gGJiz0Vs6/nP/2tYA4h9vLC/1x7k7TM/6y8MX/pl9w7vee/vYKuaLfzDGQaYABAfiT/CWrLktjGhlT4X920jFTRxR/haWOUxhEvgHyunwOwJX5z1cx6k0Pkt7FHO7VgYcKUmuY5lLGw+Tw0mUWnKLhOqaTIj0M6M8WMkZPJcvWPsmEDLZ4mzJQos0u0gesIcR0zKx1txQDhNzGEkeiP7ljEsvGP09QEAdPuubWObWZxmSyH8BPbQNvDxdF2f/JqM3wElXK9AawLWXDxpzvqaumJj4pniOZ2a2jFdNY+TUGBkAteBrAHys1xSm9c0mR0ZcE6VLbMEfqd8mLkc/8lnjFfS5LIs4r+Mh3JEueEfA77N1jZAMVb4+jf+8PCWt71Nrgmz/PmszHOWxWe4fQ6s4H/8NV87fMELuJ4qFYYt3LlYYKOj8KMHYf29glIC08RaUd8sAU9i29zXvu5VmDH7AGI93M4XAEU+bMFdzgbbasq6mhvCs/3o7nENI+M0OD7dJ+mwYVb7XNco4iu5jWgVYQWLWOufYjHReGda+54xn7KR+GNa2xLDfQGg3XK2kxn32tM/Yl6eUAwrmGsLUSeX0nCjwbsY9OcWMoxJIUmTQXLuFspg+HUojmv4/rt/8JT6TX/r7T/3TueuQY7vRbLo5zz/b8Iq4+G9OIYM+3Ax5eFO7DzK2UDv9HCsjRCZJxdieMqdWxQqEffnYEI+fYalOZRr+KgPQ+fKFRQ0A4G0vfEZKDUGqatI5sRWsMyTymO7iYD7oUW1ep7fmRCopaukM0GJWeHMJIcrhv2JljirhAFgdjNnlxgg59463uvYDLGEfBMKBGNOOl2GW7/C/ORWGsc027lYlYmEWNl+rJ05bYVxapn052JO5o4YmDw72MEgwCJ4JemWoHDeTN3UImjxIoJj1Ddy98KUn53xS+CIxtUBnrZDAxzWWAZwjdj1E7/DMvArTgNoZbM9vG+Zbv8U15KF6mOb+ARjh3miLxn7jW/6t8NP/IefVIoCZ2e1z5GsNG5HwtQTKCsw8NcBoL7ki77EQh2WoWtcYMJO+p+ul0Ck9TEbmw33Sz3mgb2r4Nq95jXfN/wetithzJOZ03IhYvY3rZIWMgiwskVkMPAZhRFAxxKvPCXmRGEEr/skiLA3uc2yrKYIBPN+Az9xpstWkJ5AJGxzv5plJ4XhsRM/SflYqHVZ5RvIuOmeVmjISkM5mjCKMDakm4c3XMTibh7JvnEnlyExVnuAeC6y25HHtoMTmjijt4ccLh2/jsRRyufHcJTc1T/4aQADYlEYX832Qig51t71FPXCqlpH/MsHOeTC/j4Oc/Gnyp39vnmZ7CDApEKkMpBi9MypPpyZBn8RiBiZnvuMQOrqcD9i5k8OH8G64g0kbfLVY4BOTmcz1iTtzVm5ACLXz4Eh4QlcXGXP7Vg5gwLwwdYex4hfcWU7t2A9PmJKPkAo3TeZ4hgMuW+MKdh9S3Yl9thdtKnM6XMSQkSNdVce6M4AtaO5vUvX7hbmwPH2aHt/hkq1bFk4xgA10qIe1yZtmILd1MIQWAe4JkA57hOlaqrXlpA0eCCP30mLbmy1dYgI0I6x8fv8f1q3OUtDzc5ZH+9Y+aM/9iPDj//4v9fZeZrxYl8prgQh1EnFdYKx+7qv/urhy7/0y9RzWWpKK5iC6TzDWcAdsNbhDUgE7m8uBji+xwMG/s0PPDT86q/9kvbyFg/JmiEPucxmlokxQ9AFUHb58hDVjEk5RsVDK0wv/nGyMPiQAsV3Bfhum/dF79YgBVkgBdfChhWfz5kzu545+zUNOCeFknasN7aWalifdWsG0S00+GmZWVjJnHmHgbCKWNIlHAVPIOYM5wFAah+7efKMzG0szD7Y4YTULtbzw03kkiCOKzehRCD9whI2K0Q/lUK0/LS8nDuQMMp1j8xu1wGzcSxYypv7Mx73fq+oK2Ev+ZWyTDm2RZo9OufYvb7AWP3n2aBPbgKoNpEjhT2nAVR7XF5B7YPZt0NYO8zR0eb+8ukJOjyHj6Y2eQXWUDwvAlILC0BiBie2ZhHwhLCLNRhT0eyKZxV0BBAZX9chMPjOJETpGK4HjPR+DupZLtNUTMZMEnEckjmBIcCni4pjWy3qEJZOWjt9iM62IObAacqg4+E2cRIMMzow7o+By5o/+xBP2C9qpnWCqb2VMMHEK9xWF0tHIBlve9uPwop6I2jvo+2ZGqdxUh14locbQFN/1Vd85fCVX/5VYk4GvtMimNJ60W9tYkGeIE+hXmvZ8wGOPPamH30DTk1BsiZmkGXJSKLJZ4wVJWDFWMiymbp7tmyUIxXpBz5vj7uYciub/Mh0lPZXy2TRBI0LGMuyakpFD7odwTGyvuL5FN6qUKc0arwc+QCp/JrWVrzNIMUkWhmQBK9wM7X2NbqvdZaYZV/DmZYbd2NdIHK2DnBQr2bNsTTtBg5l5aLjXeRR7VFZRHyOO7buH9KQoEuMNKB170t2hIMf6G76hPFU9AaetFqDVMl5oWtDeuiBCZfS52u2lMjAbRZvypIa4O7hnFW8gQUx2Jp0wAkfh1hlzd1ffKostapBx4cheMY9XSBSiL91VDP+46JN5eXQqw7ziBMpytdhi+WW+/DGvOZ9lHjdzxCwtEe6JcbRFz/gf00u/b1aLyOXrDwrAaZG9xczpL57yl6xAzIC0T9Jzudp+Ugj5PO9/lpvtby6lrS1sdC6ivaozpwMoBBIXoIxld9EdAmtJJcgtVIjhASH+woFtexmR3/UM86aougVZGZzr/JXfM+D2NLkV3Cd6SU8VJL1mj6c49F2uIh3fMWXfenwNf/oa4LOYeGJBATVbEenSZveISNrPBm0Ri4TFBmPavdEiKfDRf6CVRL0Ymm+5S0/BSB9SwR5ZdoEPRl/MhhRQ0v5oSwtfwl617hUzu5pF1gt9+Gia/aF/9zGfnqvG6QUCWKWZuzivvQI3lDTLXCHdCOjTkpAHeuaSySKFes/Rq5fE0saAFUGf1LhB6nd9+BhxbJIPLYtLG/Rm0/z5BvH/Li/FBaCDMeYZOA2NPfgIkMr9Gq4iJr5WlxmtYtx5i5KnPVbh/XENYfac4P9p2KgW5MgJYXDf1T4nSctT6adwkMUVTtCbTcPhRD4j+5eEmDB3/lkTkIaoE275nGfIWpchqLIaPBnhdiKQdmf59o6HUsVWp2BQO98EA0M0BEt8c/B+PgRDbOnGiBAogQYkdaaIQmgEvBw4CagMxV+ErRvHNe5f/peNiSLS2NJjJBNLJZJ9cmTpnOxqLldFPLdaVs7yLPC6HsApeRfPFhAuOj8RePrfhSpF9/7d5bFeOGHP/zHmNb+39CWWPbEU28z0E4ac4KEy3DgNnzxF33x8HVf+08Ut2Cm+jwdz+K2Dl6MoSwzpYQLxxmXjNmt9nbojZyZfNe7fg6u6OsDCDk7akXpOBQtIPlZvX+FPtWSkdDgOYKT3c0AKipi7hMfvtaUb8SbYa24Hisy1R98ouUzQVsDEH5zZwECV7iBN2VRE2wUCgnOrEqxAXN3Y8c8ZaHq9TB5F5dMHslXqhI2n7EtJWljATQXRtM7UgIoQzNot9w7BrwtjWpQpgEW6Yg669gnQIVNmTPMrDxEX0+fFS0vxc0ui9nhNhG4gwM/hiOADdZVehV3TKnyRBfGiFZkRoWWJ5RwDZcAiQOkMTTwtJ7JvrKFklZJaYx3guxCKaJqtDIw3gFqTkimrl8FlCm4qNTCAJUpskkpVlnuXHkj8Ghm8GlAmIpvLVOMT7pJW0f/lZiZ1HB5EtpoVDLNnNVWgaiCdbB9EQCqN541x5X13PIlYJkMTNojr20P7sA//MIvHL4Ry12YH3eMuOGpLZbPwqa4lzapQE6uGZN0EQ+JE238WFMLDQR/7dd/afiBH3oIOT03dD6dAYpC7PiT85ZcnsaHoMBpHU0I9Bk+lZ6/Bb6MIzErHWAFkOIyl/xUCy5bJeCJ4HWsWTa9tMMp2+R4lRcw9/H3hH66iy6tWlFp5VWwmeOVHNOqTJu1ckpppzvGupzq4OVkdhwcV03Lx4Iq+IK1wdgWE7JFY7mXNh4Ye5PC9CyKe0SmjTLHABx8q72kTBuBtqb0yMMcMwNmxaxFbDQCKW569yRjUgIpoirMPppQDL9rkCN0h5+elmbnU1zY2tTSTiik1HmVNZmHwOUYilod1ztnMAZC8IuBdPfDtaOFlcHZHAC/OQWOvJblzrl86cbNuV/JzIsIVhm5AlS+V6/NpTOcAkuCtVw4AlW3Nqbg08qSRowk1tyQrMt2abYvJjMmQ3cgsEXgYcj1auYatoLxph3k5XzhF3zB8I3f8E1a93XM5S4av/OoM3ffLzGzW0KhWJQtIVpm7UMJirPg3odkze9/6JWa0buIrHbOAst9UM8cDLer5yUtTQ6CT6ublwDlWJhzpeoMo8Bcrna4dPE7rVzyuSwnWSrBowQk/aMbRELyEdsqyszvLRVQpAtYrbs5Sy/5cuoSViAgy+TSnbEX0HkoZcFgmrKCMc9wUMz2csadfhhDBKJTFiGjw3l9ihaHS5fiO217lw3XJaeH74leBrf84y/REA7/GT7fqV0QAFNaEoNlkli/5/lBD5v99cQ+73DIijw4JohsHoOS0J0X3bg6A5RWjECLTQ2/ugVpCbicecD9boV1Pk7iT92X+sQcAJ3lokytsGnZ099TcKyacLrF8ByQTtsqtg9zbooB3R008Pg5snwoD2k1aywzhzWZmCTGIe9110qUL+VRzqn5WD62ZcFs0Atf8ILhm7/pX2hJBtfjSYjHw/DMf0VAW0ClmBS1uD/8ZmPxwvDoox8avu9VD+J4Ney6oFyoOIU3aGSA8qyeZhgVQXacdKzV/bv94/wzg+fKk/K/JSYic8Fw8CO1v8YsZi3TvhcNSWr2gWCWMai0+MNacXs8HuZxg1bf5WFMtuT/KThVkOqAYMFOHqh8m9eninDkEoa8WkE5wVLyGjxk3rG7qTri7D7xFf6LPSBsRBVLqvKvAVnaNMqiNZeOptnuuCGlvT5uSLroM49fRCmmJjkR1V/IUJIJp1/qFIUYzGIAGKn4TLPjzCApPPm9diobV+8tWt82p13mwEfXJMthtbWBVfMCa7vWmStjDgR57Zns2nleP2vfTbv+6eA0zvbtMRNvbWJaGajMcOy7p8S1TIZXmuLw+NRPGx9ehOBdB0B9/t/7vOFf/vNv0Y6rR1y4W5TRQm66qRvUQMwMDwuIx22l6g5L+2M4TOKV3/sK7Kz5PgGkF8O68HT1LD8R8Lbp10B5akGxvwZnu3/epoU5U15ce8gdZrVEywpAO6bHWJgHyO+5pRC9AiYnFvCTixmgJCuR7Yk2J9A1BcTrOSvmTrGuadLpiC/KM8lPqcTz3aBO9FNPNSDzva60vG1N4YOYqFG/BLBh4TR2tCwlKWx4WNRnrSn1j/WFG9n4gi4+/4c4NkmUltQ5fLPYyCJQIV/KGAWsw/IYWXzZwSJPnIFTvzS14pmAFIRmUeUgilh+uRI6Byvbm6BWtcC0LyNxCy2Y/n/KoQ5u8BC111Vm/FoETnm93h8zbrBFAHAWXoF2Ee3nymnvB/t0Opy2DETdlFojsR8vFm3yWQWk3pdudXUMJ2Ph2HWsqv+7n/u5w7d9y7dhC9+7dU25VZMg/Dl8tfB2LvdhLEprdMSBbj9di52d68NDD33f8N73/oY2dHOQWyIXk+8GGM0uc5UDATjjJSFIY4skQaELJu9zBtMpEN5ZQzu/BkipLSX3K5VFsrUoriPW+E0BKFsOrSsRh6HVO0mDOG0t+aVq/aVcVACY5lpVHppa6t0oMMCm1dV5Kl1W3g6LWiBPl9kxNMUo+YJmFQnSHoMmSclyAioDbTUgqrw1ZgjsOx2HYgLC4ij6QpACPjWaXzjkdsDNuYs7GQpFA9PHbXkanQhdMAhOXXOkRVK5eWqmnmU1VcugKYaQVA0K6coBSI3YKgrTNsidmmgOjMQ+DQxcQIJnFlfvT5+tjFXLr5al+cAWkMQoI+hirtBeYQllncnEc7+TZsxatvY0zd22iAci21+ZzTGdnEfU38A+3n/nbz1/ePG/epE2vVNwOjRwY4Y6YDf1fWwd2hh33pzcpphp42Vurfva1756+K/YuO4S9ltn3KjyANeVkT5eUmGLSNYRrVuVm/Ryf5XfF0HsnDHjX+1kqqC5s84ZJ2P4QhYp+UWCytAYaNQsodiQTwjl2KmeYj/ULkKmaSzoagH1VIfd8jIMuA6Vwzhc+eT6zkU8lny1yE3s4+0SzMLd0uzfiTAZM7Llx6xw50Xy47FLfhUPkdah5GMpt+6PV3zQbc+xsynhcYzZQdwbd5m+3mJ7aeGdMKROEY+Z4dH10b36Y86ayM2zznouhXzOnZqrbM4KEmkDmKag5+tjoMzna5vPs4amYJS/E8Cm908zTQeO9k4yQ2grhVnl/pxmlso4SZdk2MxGt8RG3LDhRMR/yCzCK8ZjbCVdR3D6+X/jrw8vetF3YKfHZ4GJuCXOaddw4aDf9A24FJE4yBm2JYAFVxHw8yNvesPw9p/9aR2eUAGqjUfOOCmOEu5VCIBSytjlJhBdMMYWiQPudGuYXsHgM8/IW8a+ZkxqnYYuUuv3eWfPjin1gEAYfyWEGsO+mNm8drodCWzN9C1trq5f5RtezxSJufGvz84pTl/LOFQFRSJTWEtqPxW73eM2+hmzkkFl48SAlrHntNbMBBlpSRthrOfNjCVs7pfOyOY8L4+qhaS0z0x+nDYclor6HjGBsdZ0g3tH8vUq1HmtCvickE8B59RABZOMLKxoY2XSaiZPwaX0cNTukSYpD1UwqxbZ1BRPOlQLaASE0c42TRx1jPVrB9/UXNP6Oy0NQGY9TtXbfWnWZeT8pJV1DfvY/9W//NnDt7/o24fn4CRcb59igV+kCCqtnsn3jGM4LsTJEUzRIE/nHf/p7cOPYVkOF5975s4Cnn+dYGvXSuZRxjvS3CRgSHi6ArD2HmedZ5oAAZLLt1ax6Z4W1iqgj/4CsOjo0IoS8ImKnqRwi0xbAVW0r4dwDFp2LENgZDFGGkIAhegVlkVzE0NWbP314Hi1JKcuVXUL87mx7KQ80tLxmlmX3WfRPRPQR1DAIlpzxQdvdMXm2Wd20PKfwJcGSLZB7dQYBcWCv3UIMGNS+McE2tHnGQfO57hOwdlesAl2c+w5dXXm3poDptFz7GgwychSWtCE6YCe19I54KzvLALOabk3a0WNyiaDlilwgZAYIVzT0GDm7R4Ez9/8OwWTNsMi7Wm3z21znpo/OJwSK955Wu+LX/wdw2c974oBKu6NrIrzCHiT96WJJSwGEDL9m9/8k1iP98vKxbkI0MoMdO8lFvZGJpFJyOhKwArKOBlpIs0fwhFtSZCqAszv2vhO/1aUTc/k4gsI4OuMOHSa+zvR2tPGgBwX0bAEvGVZONjd5utlVTk2JSuj0duuXZofeb+3zZDmdzSi+pfYOx3zufGv4JDvJk+M76XR0AdrCuo59vqbcZQGSP39LvqdH7vSPAMYCCOMB7Ym0E7ixVuISfVuzBhbUjGSHGufCTfPgdIiF2zK21OwaEJf67DlGqLkYZ2C0rmgF+9k/dM+TAevphXUvuT7lXlqH2o7phbWSPNElzRPF32zNRTJH6W/0wmHZOQ5nEhriAKfC2dlBXMxK+Ixt2OjtX/2Dd843P8XP1uCn4ks4yHtGnmujmd0TUrY1gVBhSD5jne8QxvO8bw+ZqDbhgveCnvQfhVnzpwT5TVywQZSYF40TUlPiyH3Kks6m06OAdmSwia/Mcu3zPgX9pWitYD5vlgISz6n1UFej8BwglBYJhJHlekYTJpSgl/OYlraVbFSEZRk6mv5bv7ue6uxH3yneyG2KLv7PeVvu4PVOhm7YLag+L6NDVv+YelEn/o41vjV2IJPwySD6Wn18d2MpUkWIpXExmO0m7OgZuhivfm8xluKSanBOIghIc9GIj5c0lKAsh97bkaugpi/2+xAMb3m3LdOJH8bCfvUkyy/bwYk80DSOrgZ++oaYNyCvF7bWr9PAWgOYKc5U9M+qu0E+piFtGuAvnOdZEz1ShHElDcZTZaRjIwwMySbJkgFPltQNW4gnS0znkYMA9XPw97Zf+WzcbRSvNuzyc/QhtNOnPk7BcHtI7gwWM3Mc60MRH+997pnF90OTyaw39rDUTTyImIpxrLBniYd0sr23L8SjNNtGgOVwUTZ5lGedgxgYicOuGXqn/eScuRFwXm10u6RwC/iN94VNgG3z2zZ1XE/+niwD+5Xu6ZyIr4VYJF1CIQzhSGsrEriahnWMbcVlakGKT8Z24xgfyvX1+1ZOmUoUxMqH3cQGvPDlNfrJJHBmrQUk4Z7TkJyvzlan8G3DVTOZqhzYlJEOZ4akimc/AbS5o5VkpxAb5ne4Z4k6MfvDmRuzAhUqisT6NfuT4Ep3hURJoI5HcSptVP992p1Tc3nOYuqCvu8+bx4AEfWUnDpGDjCjQ21qrrMeQah9AM0rqav94oXMbpFG2UnKNY2j2ij12xu8x93lOjnqJ2eHD6bfW7hrrpkwPEulmhFBPHTzWsCIBMl6KCe82UvPfHeTulaGXwcYzPoV0HuCaw5Tulu+q8AS8mcXP7hXB63gXugkfD8xxiNqhTdOBK2XDgq3TTI1go4y5iyTT4U1pMWqtfFjVw99VFY7Mp83+12jljnNYOMZ+W6XPk966xxSKZOrjTLr8ijadbLqlZSqXbUBrcr21cme6KcpkhD0ajHSa7GbreYgtDYLxJzXvIAADFBSURBVFLWDXodNaQZFLyknJCwQhtrh5abZEK1VeW8n41P4WM5rTIXYAFk71P7kjk78abu5BRYsrhqIZ0m5OmAfhI8B39qnbRmxsBUQDjLGqvvzVmQIVqVEGa6iGUYuCx4zlOj0PBuSEwwZcvqt4pXGa1dxX+zC0hJsAXTBqWvl6hNdn23/HFWc8gMSvHW0HZlvSZMyamTgHHWyQC2940yWNC6sVqkNWkgcPIhwSaaGprcCa2xHYziWMQ4u5r8cYxUBGwvq2u0qNR9Knq2krt1BFhwF1oLPr9YMeSCYgMJZwuZoOr7FSDVRrWNY+ctspMYtLi8tMWul0c5xk5pDgYlVptrEX0eQLpuQYd4xcBjevY22HhJoK4KWm/L0vZ4hNA167vfH8dBp95Sfa5ZVMEvKl80SaxwexJKfA7DLaYg3AxPeglM1BjWlUgtolmQKlEWgcm0rkaEEI456yYJcxZA1XIXlTEFl6qp5qysCjJz706BbW5AF/VXojDRlOZZCxhXVyWIe+gLGPFdWRMxzRxjkK52GhlpaRCktN9XmPs3M9639kzENyx+2g/MOx94eYoEVIfbZV5NAqKFu2/JK5si5IjPG7SF0xTMwO6kn2beWpkNswUpSoHQLgj8h/Ygo527jvIQW4EJn4lFsMrAikChxlLM3QP0VaHJigp6pqUifol+5jgKQIx73SrWT4OuHi+KIfnMdXWFURVvghn/9tnBMC2aVZVuZFdgU0t/KifVmqrjX+s+LWcem2bSaJjNq6X51gY3Ybyf7e4xo/Mi4gfcFCy8umxQ8IS1i8xrVmhQSgCpQteEuyrl1ovT7L/I8pkDkUXCM2fdZDtmLZqp9RGgMQeE2Y5aXvbXQDHfual1Nwee+f6ICSmy3AInmNdMEEogeZrXtFcXAchWKT+ZQOm4l4GOQiDNjml4bp2SRZwxJIvIfM51a1FOgfPz+3/4e2AX7iHFI84tio7hdAbLvZMSANw2A5PeCIBqvIDfjDM1fqMwh7CmENqi5xKYo2GV79NiktDYmjviLpxw+XjEU2bB613SXBZajKmETRzuVgXPVLerWlJ6kiISLqjfEWP5b6G8ACGu1TLG3+ONQgPf765gV659aOaUawXYpF01Kuq1Osidpv3qGOzK0+pP79dNI1Mp4jRIbdbmVDxv4zK+KINpnrVHRKDMVIAy5zVBmhJhTvjbkGJQ5gLSFSCnVlAtf1F7xz33rzq40wHMQZwOZgWimwW4qi3bgANUqCAU9OeGd9qdFFvB46AMtY0kDE5PYOO1dA0TxCQQEm5dEWh5F0fHdhYduDpHj1u5lovE3/rWnxh+/uffoS1XOPh5RFYyVOu32ue+uX/hQhF8w22rvGC0i/gNRSK2aWnjQxmRnHimzjGocPno6hGksBPActJCa9hivlDukK0CjaWANazD1r4chwSwaF3EjAoatT41WWirNALM2L/A6woGHahc9iKg8L3OF8lXU4uo8s2Uj2vZUzmbKufalqY0NGI5ZvzuzfhOfW7CiuI7p0FqC1cTqJB2fgEaj6c5WBubYaiQZaJTxWjrjRzAMQpVwcvAtd6lmyFfNQOeY+trkSAsIuwiE3VqLdXnxsh/2oROoc9214EcCUgwby2P9+tsR31+unwgn60AmHXrlF1w7G04tpuMu4+TZzlNryAuYyDBCCyjKgRtaxNaPvJuWzJniBgHszFSA/dFhP+/vr48/OIvvmt4CEteeHDCKoL1yigXS0Vmc1gDMW1gYEgrRYJrYMj4ZvKC6M6+RBpfxpuatQXOPQKf8iBMjbLy/TpQGbAAVMhWPmCMTqtfAGdYOmSXtFoBbANp22M+bWxZuqwl83JrX8a/dLWDHNunfan0WqgWPpsTUN3MaryUU/wpP2Pg6aEVjW1sv5OhFz5bV3JMeXhEzwK+1Zqd4/spnzerEV0S72U8LPDb1IkF3vjGmd3zPudmnPNkEB66MHYfuesmCappmRCI0xZVtWZEIM3UOJ9iKtSVAFOLpYJLfq/WSn23AmPt/BSgpvXl71p+Hbh6v1psWpga/ZmCYmXWabvPsrD0HnUPd8XERvoHChrjuC8OPN2m0Ohcyya5S20fFq0ENVMaKAxp6fJ5ph8YnmKCfTwDdB7DPNP7rPu9v/2e4cFXvny4cWM79ie3MIu+Snp0XMn8GzHOtI7UXs7LCNIUJJeqlEUTFoVolWZ5WFVyf8Ltk9ChPq6nYxLoCV1Nv8OA+TK+M+OcICO+BmiZQqrSlfFUJAFluIBBCDfTkwCyTsPHbtaIYlKUFdNZrU+dyLBAWGlOmWAOWATPW/k9aN0D5hHziXHvM3UueCw/3QAYz9aNDYo5hW4adQvoNGAVi7LVa/YUB5Pu9KBMnYw+kGODsDPW1QyDnR+TciihxLdspmegUpt7ac+ZToypxZP1qvEaVDNS5gZFr3wtBa1oEnW5/K7fZ/rULk2tpUVu3rS8CkJzddVri6b8p3VNgXZkGgezZcOTPjKalcDiWSqf3EymP93rEd0iSFkZz/UFc3OBJ39xNkjz3TfHLGfReqZFuvTwwx8YXv7ylw1PPPEE9oXiouGeC6VxJTiE5k6tL+CyL+t78kz53RMD3n3THz2mzvAXA00OPDsGxCPdKWgGCFmeYb04mZO5UcvDAXdkQLkcyyMCB7/rVGMfNOEZUOdruS0G0or96kvQtI6jlGbwrzDZYhLtCHc2eDtBwODdKdoAL/uMQjodKzC5FSZbusoed/U+3M8qF+kpzPHnHO+fAkApG4+VWhLWLvvp4ILsphFE9XSR3sezvp0NUkjmvKBNpDz400h8zqrkARCZcKiTh2OmSWRLJlQnut+efCjtKSUU/n+OZLR8FpRUTNFKer2avH55CjhnWWL1+SnAzZnKcy5dZdBF1lulTdJnCmohn2g/Z5545l1oC9KVMZRYtqH3kkEKvab97MxIoeF4coNg0ocLifMTWuTmeGf8lDiVuUR2NWndPfHE48MDD7xseP/7rwKgLrUN7nKGSgJclFbGevIwA7GBZv4oYIalPPvOciHYkcDL2CHkNoCyy+08KF+X+4Z8AltPDjTrqCtuHUwQQjYn5xuOuF8/7jEFgdyv9XsNpAwKshAEbGxkcf+au9cGo/F/P+CBWe22vuzqhRVGSy3A1iDLOmLNYCjwtG7mrHzWWGlr3uoZ7nNAVPkkeb4aGaJxAbc66JlyESgV42ErSTPNsQDZjBZTI6FdvOSoTpcsZrrzkzkPeWhg7C2joCW1WfiRzNlg5qzlxP9XrILsYJcBi4PAJeQhzfbsyKKmdo3EDpMT+WQYkgusLz0xc+8sS+xUm6OMRe8sctvOA8Paz0UWXmpASiHjvMsIots96mb2iGmCoRaX56f5voVLg9E+Nspv9eNYDwskQF2/vj08+N3fNbznPb82XMK+UJmFLdcklIv/RoA1+qT7KIbGuXlDoqx2CoS01CRcwmy/wMZpCJ7l8hYtYaQFHATn6Xw+KlHvI6V9oZjECYnhOj1ti8311dpRN7ZdYduYiUBBIziF8FVFkqBCC6wq5Sb4QdZq4diA4niysaRDCpIfTsuyTmwkSOU4nve383OmL4wV+dgyMm/UMvN7AlV73jfGDJSsI1AKZIprXhlwa7x1bkwqi6XJpp0QvCjH+Q5pzZjUomoStnZ+RAg+w+eLBZAAVG3ciuYqunUwTWQPYpbdBDMY24MccY/yvYLNqI7CRHMW0BR06mDOWXDVEpsbmmk7pgH1ft/mtBMW6X44nuKlMuP+ndXubKP/xiJjlOsTfa3eYmRujZPCzGYZB/t7w6tf9crh3b/wruF27HCgSExYCHXJiC3APnumfgWAKQwnC4htS+fOe3A7495A1Q6P4AIa1eFJBfbpkGfI4eQT/tvDuYGEnDvvvAOno3hPb1tZjFERsAxcAi9pfZlesr7ocXP/Kx5Koux4V6S2MkZlPqMw9CRP98VCX4HK30P9CFxdUgqwvYtQ4pORSMtQbwSYTL/n79OWeYBhjFPl33FGvoGnGR4xPrUpzXqfTNf7hGz73jUCxXEKf8ymKTEZHafj75M2z/6cA1K4HU8okRAoJU0bgJGh1wyDJWpXcBDbxaiMsLUgqwlGO9tuX+bJaEDFBO5IKz8sqOxa0irBLjxHESoT+kbZ4anJZVGMibTICukaqTPIFIinAznVSlOrLoGjMtoUaOSmUTtI4A58fBgsWyvhcQzvrNmbOibW3gkIXRsaMm7BlpKQ0tIwJ/zwD79ueNtbf0pbsHD8mBIgO2iipf3bGqgKNLuWrWjvBNA5gTjiPGJ+A9UhQYmAtH+AyQaccrO3P+xxdpQb23HVffDbLg7FvGvveLhn806c4cdJCLaA4OfAuLLPmRvF54WUrsuRNCjqSBnQOMnwMTjlGPb2Rh9Kn3sf3UFbfZ3ioyA1ATQMK1uf/TOSrwVgVUGs8leVUQfcDSodTLMeK4FS/Ejp+6mwvNXOBO4wWHhX5cccTtCogUdW45TzMz/nu3tYu5flWGCyRHQsFs1PTzmpbC6ChubJHf2apogBGlkpwZ4NraXQMpO6x6zaDGHGvsSEZvZWp2YgLQesU/XHTEtSZQ586rVKvRyIbG+NLeX3fLcKZH1eAjgTO5sbpfYcYyg6uTms2OxDid1NGXcKdmOmDZcRxPFyC9d+SwBlCWgB4Tf/1L8b3vQjb0CaQRylFAKW2roprXhPB94EWGU7UmCaotZ0ergpGM9DgA/PiOOx7wf7sJL2cbglgIkBcOY/KTdUs3khSvGFNGEax8c+9jTc0evD3Zsbw3333TVs4PxBhXap3XWUjF9kFrosg1zyRT6KOFTnEc8CjvoVg5mLn5PACUJFP/vNdoH8HbE30hQFK9MnzJq0J/tsnvk6x3YaB06eyudDRHqdQXoZbqFgXBVrihhowOOs5UYXVS90kBIfid6UvQicR5qJQA9LkdqEGR8mAmXH5oQgHpm/xWxz7oKgtXsYeBlSCiGqk1KAfNNtCSsnmEIMmMTNx20tRZ/MmO5f/1jVqEADWagSXR492d6p1sycy0ThjthkR/vUTFSGJWbVvifjsMUFCObAq4JSvX8WaIg8hbmyM3wn81kSoHjWXR5r3WI0RmLRSipjsh/3lCan6hoZSxZ+fgq5F7DL/GW/vzS8+93vHB76/u+BXGNLXuRzaSM5rUGjhcIKYgzbHyuWDPZWmikFgLEiCiqAaB+gtL93OOzClaSldMhj3yMwbi5K5Ym/MpA8vW93MCwj0copMHsHR8PjT3xi+MQnrmEn0ruHZz/r7uHOjXUpYQXuYxaS3gOz45nPI0WnSaHkC4MKBVVSETxtoeWFAJxT493jcI2txQ9jvtA9ykKSvTyTspR7WDV5w7OLwCrf6cXFXuayeDrYddHr15JnGwcYAkxnUdjtFyfxL93iwi6cKJDdq1iorbRVuug3wWnnHMQAhMJhgfqQIVgJA41yzcEC+B/DItlGcaGMGTeYnybkGgBbRE2zBNOOZCYaPbVwpmBR+1YBbOzW+KmmmZsw9hpVjx9qba4ezyKrakrbKShN36ttTCCqA1/7l2Wf7nOOvqVAdRZ6JsglwM2VqTEJldqDzGYVnxVXBX5EZXOfniDFbGVYAy8N7/2tXx0efMXLhh0cJsrtf5kg6Uxj0jUOTLCPY00dCkIlRb4dhZ9Wktw2bCOztwu3DVYSrSXu/dT3P/L4yTlNJSIrWb1wX+QehiQVnlJ4X5Uy14+W5DA8/vjW8ImtT8KqunP4jGffN2wgbkUrSlETFMfv3GLYuX7WygImFiSZ6zTrwj6uO6Qk2m3hyIW93cOoImuvQDTGfwaeKvgGd89qegKJz88BVFpw3NzPaRkxeYE36lY2le+SRxfKVohQzSS3bWH7EdaUIbdhL+sO148TQPiBg8RKTCqOTa8sF9/PDZwvLR2CTBhapyJohlno5GQWfAVhA5DqtHjyztQCGnW6Qm2nUGvmIsvEA5wDPY7L1HsptLzWrYXuMubg53Ryezc0WJ/FcV01CTWfrYmcI0sgrcFSd/Ynn1sEIousRhsj7u+0LoO/Sef3E4gL+Oqm73hnAQo+LRLviigG97fTrKIbuSke1WQGjZeG91993/CdL33x8PiTjw2X1m/XflEJYhQdRVTIs3KfSHXPgDVAQhxpdxcxJMSRDnTUt2NJppdGT/1tM5LRuu4+BWzGsyaCx7wFwFlKrC21xtcDUS4WGaNrH338k8NTH4dldc+dw7M/477hrrtvFwAwpkWdz/p8ajff9uSDAS/KS+VMyWwzkGk1FWVJ0NFuBh4bL97ofNnGT+KecSvPzglegvcJNoyRGcxszfgHrwVIl5FkGgvrclojARfusfo1lqXk00pflRr08nX2vQtw5p8Jt8PajEZxvE9WMPNDpDg5YpASkWLxA4ppMSlu1zL/OROkVlcVdjrRbhac9KDVztIVtwU+eY9UQKc3uQATwa13fgTbWoVt0eZv+Ux1UeaamoQxsTpI1WcrcGncQqDzGf6uweW+3UZ/Nt+RChD39BoYv5kCS2quNkMW4LTIoqttyYFftD4q71c62jLpAW7+TuELQ8dCJK5xMFvKXpqYA8cjqnhdV63gwy0RE6qBvdP9G5+01aR3MORLS7cNj3/0j4eXfddLhqsffP+wsXEH4kI4ZVjyTx3GsgloXAYDCwlCccgY0t4uLCRaSvsCNMVMzPfxAVtD69dAsvZiigcqzySN6t+0ZtROAkEUzetMMVhZXWrLMVyWF0DzH8Hx8cc/PnwcltXm3XcOz3r2s3Byzh2YrDCIMPvf7jdfo1eB9+NUZjWe5YXQk7ptqxnVkirAkwnGGrUy9EtuLZOKN0EgXakMtkgQ49QW84PSc5OG/B1jmprLk0gnojkbv7IMdxzxoX1YqiucQIimqy16N+fjPBmSbbVxKvGPcQ4QtiIx6TFw+I7qlnjeattVmS9i4YQQA9MUOjMIvH+CedeT1WEXxJkHqkUghdUwq2gJz0YjpWlHybjkbO0xDmVEYi4niCHGyIBDrXgKoiJ/P+EcT4Q5xZbn8hESYzSLEc9MzdR8twekc0CN6Em06uJk2VXoK0OfBYR6jsI1mdZvuiIHJ+WIjB+AJKBIBhSA9D6qfUXA2utpaorXk33TfWliVSQ3rwUdBAC+LXPf5kEAUwhRXmh1ZTvdK6ciJPiUji382idNlgFQ1649PXz3g9+JM/J+C1P7d7rySObkeDN2tLNDl+0IwrEbVpJBKQwSCaeX+tjdTKGq4C/6ytw1zQW8xWqSZDCVgC6h5CfpSU0Z2Ed6UVA1C4hviJl5d9CYDmebYkyXEOJg/PzJj20DrBhgv4QDKu4b7t28G2snmb5AK8VZ6kIGmQh0H21hZsBep9dwWxo33akTage1B8FMoxADadpJgeCe+TF40oOsa0yFkJ1EFzSSVK1wIHjaJcPPWT5cvpUaPjGhwPcYc7txncpiB/3j2AX76F07kF4Q2QrSM+Z1Ecq/gu+0eXO4eLhJcGJtwAZghD1M9hZ2lFJASV6bpvDUhoOVkx2wxTqPqJr5zIFUbVVyDf5iN+gLB7CjLhyCuWmkUWViuI8P0KDlsDqhODLT030R49GyYudbh91BAQJdfE5aFaFt4JaDKObsrWc5PCstZrap1oMLyAj2z/lJ9yChnIOZk7m9LSZ8LnQ0gzsjeEUT3KEY8cUniISWE/NXjWfE6HjAB9zotFCqReQ7oa30qkQktFOCQfwWcFrgzO2OC+lrAlR8l4qgpAoFovG2bD0gorzHRUyPele5JTRbI19+7Oplle6tP0tLPHLqaHjoNa8e/ssvvHtYA3ftIn60Cwtp5wZcNuYl0XWL4DZMfNcqSy2XnJg8mjyjxUqeDWFy8iZuBl/wYATTiuPnBEwdzy6wqIH36JzImbSPPodwS9hBnwMA6DHcytXbVrXHFduimT1V6gDvCtdL4r+PP3VteBoB9s3NOxCzehYC7XcOtzHBmfXH6cusjQuZk/u0nIbNEd8nvQNsgpIh5xoYKTPRgS8JkdQWCWBcllsmBIwYFElKUkmOhJSRahFAEuQwJWx9CSnwl261eTnHPsBV11Jh5HiHOaQZ1hg38VkwhPDULWXL8ZAS99HMA1w/wHdixCFaibkUHIoHMxyWMobwGFaUuzgAoNbWJogYxU9BSuTA3vgn4LuTg4OVY7h8yG9T72g9sZIDrCjfB0bsoTV7EJyV2B6Y0TCsHZcqpd0l2mRQr8++sEe8EYFOdTaYuEtEDFb8KcRISdMW94VQKsNhM72kgwZy0H3F/nxrkwcuP8yN6R8OKIqSFewhZrF9WYMxgAt8U/tGFQ0I0vJO0VbpGsFon2q36yVQLrG9pFUjh4e+Nq99b5YiW5LPBIl1QTzopMHAQb2rwznZArlDvXAriLDM1GZzpf+z4PDz2td9//ADP/iDPmDz6CnNvJHxdYS60rUtkAIlnnBN5REglBYTHw9W8HNcKsF3eBZgEgx1MWhOyyV30GwmJN5ma4yxHqcEwyjZYKXOmyfsBVO6OagQ1t09LIPBPlIEK6QiXGBwOY+BR7uZbMjrfOupp67DsnoYbuAlzAbeN9x3zz3DyhonCZi2wDq8R5edJcTcgtvYKio9TTsGqT154JlEwZk2AnTzlRSq4JGBIEGq/SUO5NCqe3ScWG/G8KIY1ZXjGwo06ar3gktRiRV5UDC+JODaOjUQhVCb/+P5rEXQKoYkYKhIgNSwB1rsoYw9dAu+5hJwift7HB+CtlyQdDysHp4cAnPo7W1ubp1sb18uJY+3aikszmd2+BthVa4YWAEaHu/DidxFK/dAxF00dwdMsyJtCJREFSvc4AJNE8tgS+HgmupiBEiEzGWHm+jGG8luyXc2Mc301RpT3RV2Qqr1fKB+760lt9aZLpp5OzmEmpRyGbMnnvfXe9RYtvBRgzaXw4+c3qQzLAsnPuW7LWL3Sm2Odnpw/Tvjyumu+J7r44HDjSZujgDDSjXgQ+FBtoFr8qzRW50eEty3ZWi6iT1UeQ+QehsetTby4bhVzC6sot3dnWH/CDyGN9/wg68fHnzwFZqFW125DUVQZSiUzE3T3bpQLFLwapt71AK6aAQt3WXEemxp+rQXWgvKg6LgRyHKqaRM2ytsKRlJa1EgjM/Mp2qSrTGyFaahK8HetHqh34e94z2oexypBdC5CMBi8yllR9D1OmYebeUWMwSCra1dpC48Onz0zi0E2O9BzOquYY3vRKa7aGwvEO8FhzKjXTQK8MnAOZ+REiJgWez5W0Aun8iUiRsCJI9l5P2JHq6DflU/vDfoHXztyQoDGYtbgbt7ABccYaMAmyqU6nwBrbTMfM38bD4xN7rNlDq+BtkR+XAVxDvZRV8IJjtoJgJPJ7uwOPdQ7SGA5RBqCVFMc+LWlowjN7x8Frl7sgphRZEiZBlyJyynpV1wzw24TdcNUEJu8TEYfZWuHv8pBhUb68i4Uazdn/RE6t/aIH5vz45uuN1hxWsQpSSD+fO6X8FqdvRbWfJ2/EOy87fnXhQADXJY8QfIRJnun6fRDRkxQBHL0XRBsdbk0qbF4sSyaE00IZSpBpgxDJQY3kK4BVlXQpJFX1txC/TqhC/BywCV1pLdwb7LpvaeF0MFgOZMkdw/a93l5Yswsy95bPAf84f2DwBKOzeG67vXhxswq/exB9QBrt9xx+3Dz779Pw4PvPwB9PtoWLu4boDTTFEoDFWpH6Ka4m3agYSbhnMTv3SRKRS5jS8lGu6XDjaIsRFAG1jojnoE6ILXTyQcSqno/+z2hGhLmIpPRb6kA9eoGFaKU2pQPjh95xoswtX94SL28LrtItNvGPRH2wie5BkAHg+vYLs++cld/Puj4fY7LoUbeDdoSYfCkwQajvASrFjstmudnh1XdYbZ8pnJrnFIk4n90CPudYME8iUBh/tgJTlinHnkjVgyeFgvwd1WSIWXyQMAZQWMuHUNxyZiNRYV+ULB8y4nVW+HpADg/pSUOpmYwXNeplOOYujq7aOCG+jzNTxwHWRkBuYuqtpDUw8OVhH9pmm1vnMMfDID4PPmN3egmnP3gGbrJ2trO8e7uyuKPV04AkgtL+2AV64js4EheMTo9R99TqLkbegJryFcb2UhmWeNAoJAZWrPUHkZHSq2h8gtOmmRpq2B0x/pUrq9ZgKBh5/sOwD6QEc3IWYuxLgcLJSNSsIL6sW3qgwsfM5DJk73c2AmrTXyjvryIlLLXaCja//QZKZW9GoQC7H8kj6Jb5ELB0rFh3Eta8j1JWOrajSatJNrI4SNutuwslkUfHIv7ztyqZ1eIialGJ39KTMmhO8J5Aj9+m/+9vA5f/visI1FwddgMXFL4WNYSdQ+zDnhK3fddefw67/8q8Orv/dVMNQPsCZvXbEN/lNbxaNe2KuDFTTWsD5usxUjSuo+20dAoqUUNKQAsWnoXDsbMOjB+BPjj1I8eNUza3SbErI9Aup2gJJnNP2OZTVy/GInBVoVSUPxGS1MsYoD04xNXUNG+gpcQcbbLq6RvRFgQb9PQBta0XRhaQUOJ7cNn9zeHa5f+zBmBZ9SUui99wGsODWu/nqADFAGFdbHyf+QEP+lJS4LSuSECPB5WFcAlBQohhdCqGRFcx92u7CmrTneSafueNBdGtwuJOODjkOxANPbLOWKJRdoGhxIW4GceY07bmZoYY232yoSOx4np57RcfSRyAsjCSB1cmEHnbuGmj+J4P41FH4D4rUD83X/cBUYAz0wbK8fMy61tbV5cv/9V06uXr3ayk6QatVtbm7i+xYAivRcA0it7B8tH+8sH6/cQPOwWvQYbh35/BhB8yWg4ska2oQRoU2MnvFsoCCPW197wu9h0vJRCl7vp75RzNPsnd7r5eWhi2l1WbM4VhcfcJ0mOfOn2sJtOfICpZyC2j3rCom63grjgLlXmNpkQQInHU2k7/yEFeTb+X/63mbe9JSf9RNmJr0SqK4yk1NJCwgMhVQ5NfIhokcEiGCfZWlrnVCHguIkXhS4QkbX4xBwPo9ANpePHMFSOsKMGy2m6x96ZHgrrKNnf+afk4unbUxkLXAknHS3ccfG8Ifv+8Phge96YPjYE08Nd21sOJdJ8ScDEk9XGRBQFzyIWA5wk+AMsmtMZbkQdJYReIY1QvpLjrggmO+j3jiKu8Xa0ATO/pEOXFydSY2ymlAkrUUrlJjuV4EGTlFYyOXRiTCPb4Xp7QWuHmi7UoxBURkA5AHUXD6zj3SJSwCr9fU11c/sd1kjqpvPX1Rx167t4d9Hho889jFYVpcBVncpsfWC0g0clepwgK8x2+a61dxoi2fD9Yv9FIOMZaWfA2og0ikyKVvEH/Rb2fGNDoi/8QAKuuxUPKQp+kHSaWwiJEBwVOIqSw1QJDSSfixLBivHll90QQ9GzwRR0Imag4R4H9EJQND8BCB1Afhxsn18cPw0Us2vge47S+tLuwCY/cPtw0PizS4Mc8y4VjFUuSNL6sqVqycPP3z/yZNPDsfPec7aEXzEg/X1QzjrCFAtHcKdc5fQ4kO0BfGpE8TjTy6iASjZrp6y1G7qEzEMDZtJSSMs2eu8IrKSMCpSafTX6A52lJkprqle3ztFmvoKn81hQlVy5ZTep4HSz1PvRwsTUyhQWWS4gY6VhLElOjj+OuqbZrzD1VQjO4U6oQkU+csmLgFph7t67iEfCcLmtW55vJPr4CuHyhvC0htoflkgYGK5NmJ0uHi33z48+qGPDC/7zgeGD/7+B5FqsCHtLuGkRaGdAXwc+aG2UaG2hhWGf1bYtMR8mMcS8pPc5T4yVLikp2aejG22tmXwsWz0n/tX0zIj99FaFQm4npEI1reg5XPcJnhpFWLEd0AuriH043hefpAFV4DOdkv4bFXI0pZ1YtvnGJadolN499r2NlzgXbm8lwBWDOYz18tgalXFWU96ATuYRPjgH314+OiTTw2X72XM6u5h/SJdRII16zIzSBcFA5M+dAPZbLFj8JOAxmaq6NaPlg8Lx362B1ST+1Z+CW7uGwvFeKBjF+HCHqISWsO0XGWZC2gCzgRWLlshGV02jaxAXVeCvxorvSBNQCsXPeTJtko9p90GoDpGOvkF/Du+DoJuw817GhS4joj6zsoBqLW+cbA2bB3tbsGaoj82+VSQOnnnOweYWnroaHd3/XB9fQvm2toefmOWdmlZhyGC0mAq+Jkw2Ybj27BecxWacWUFF7kPG1ks9JKJLYb0IBrzpzDkza+6BPcWjgDIhS3+6F5wuegWQktXizktpX6bxLUo9Qv/S3KkiVvKice9CaAHyyzPkSvQ0ZFDz3G9oz+GYrUwScBYBMEuf0fz9aQESK81xkiG4ZEmTI8g4cjUnEo/ZOY4BmN/fxdMuIcZWucjyd1QWQEoYjbZgWJMaXi8r32VwD1ySbgnOAbz0qU1LBf5+PC93/Pdw//8zd/Q1LsEkdMptVeceUOSJi0w/XeRlAHoNVrQXmFfyQnm9LpfN8GLU6nqNzDILoiTORmvuYBsYls8BDTwMZ4/NmKZxpAJJYQSuCgrTGFiD+Vq4jvokgFjAgTbQJuPU08eaYOAF8ozPMGrsGAl/FEG+OgIIP/U1ieG266vDHdtbmKt34ZmNHf3rlvGWffSRZQNaANY7d7YHT50A24gwOre+7CYGe/cBtfRlqGPF08AzbMqY7hcmHglrBQFoRKsRAkzR1hAHH8TD38C6ViWnlLwlgBCJWVrdRntW1bkxmkcDsPQ9WXCsmkvamhTRE+GOOzHNAfpjCpuuuCUO5RAvrPTQRONDusBWGsPQ7wDytw4Wl1BfGrlGtJJdxGR2l9f3T3c2l0/unJlOHrkkeFkY+OdGpSXvvSl6vypmNTVK1eP7x/uv3B4+OTRzg7dvWF/ZeVwCYqZH9qgB1C6O7BGL6LDq0uY+oMJCeoAptAu8hsJ0p0lm6levWVhTigJcfdV/i8YogsyS6QwdeG2i+VXQtG29dqsI9du8wHFS/IFCDQZife1L5A+XJsIEkQSICMF008HVS/X9m+TjWKVRrwvsKwooTXEPe7YFdZEdsK9mfl05FZzRRQXesAESbj0+wg/0hXZg+Z27MMxIX1GwDQuXjl0UW9aQigJvQL0Ld2OeNNtwwYWl995+8bwr3/ydcMv/cJ/Gy5vXsZdRlLACDZg9FmBUNIIWGbsnbgZIOQ/oCePy5LrSMJQiDCrhDYv4Ron9g/2E4VZFt05uCBqHf/i4Anu/BBlMmWB2t/a3EDX1AOH+iJ+KwsC9+R+EsADyNw4WFnoI9Mm2Bot3wkR4B89G1yJdrA9adm4r4YVZs0/9fjjw/rtl2BZ3gX3d1MHTDA5ch+zhCwKNgv6yOgIT/fZGx798Pbw5Ee3hs17N2FdbSIwz6C8+8in2/jpexC3jGWamRkJyOmFrrjR4dadwlPWZZ2zuWA6aRKClq62FRpJal7qXJttVCQt5JeWX5eXSKBW9E9cSlaEzlta1kPQNccc6f0jYAfSDXZW1g/x9xC2KRiPGnXYBUBdPr5y5crJm998dWRCnJ7dgzU1wJqCq3e0ubl7sIMMq9XdDby0w/YpRoW/O8sIeSHQhffJgQTNQxnpR1TzXSJFbcktGQJxiLzlv0lV/6qvYc1gjBQZL96NB/SnPAw7IpgNbka81Qs0c+Zv32+jb/9qBCK1gPq9M7DeZxDc4bf+0faZ0/fF/eUihbKJbGuKRFjNYia0X8EiEr3H8AS89mEbCZOQBgCTh0Iypk+8g34wnnIzn3yVJa2vXxqe95znIUgMNwb8cnh4fdjZenr4bRyg8Bu/8t+HZ9+7BvwFYMRi85Xb2EAKMAUZXAah5aVVolW0B8YLgg2w6jCOR2j3MnONyC1sY8wzH8Il5OE3R9ERkm4ZBfG3xxj/T2JwPR++8yQs2cQ2QvTxyAdghVI6RDa80cpFsDB4N7DA8J3z3XQ7QUc1PgrilnhdhdqV5YsmZ+cvCa5cs8Nhe/sG5AsLqgFWn3Hv5WF9cx2/r2vy4RjWLPOr3A/+XR2uY43i9cc+Ojz15NNKDL18+Z6Ic7G/HhEo/d6xHEi0RbRmT2HZ8KNJXDBM8jsn8jGfzw1L3F8+ZKxpfGRADtqqFPMi9yfT9WAdY1hTY9GKzsNm04p8mKrD+9FbObUMmKI4bs51dLwKTbXkSThkl++tr3NtzhpU6+He2rCDE9rWMSrritCFFZU9119xFc2ql7zkJfbG8EFk/fh++H1PIjgFoIrkzt1jWlaIUaECcM76sMw92EgqRjNAIdvK7DVzHcDs2u2F273wp3B0X7fy4/u4TiDNTzxvZEEZO/GOJXjBs7yHZrFAflR/fs/34nqtX/WiKwvS8cuj819PAdLcY8T005/xqyCm+Acqhv3YJlDwH36jH16wy98JRtPyukXAtVgdtPxcYHx7CbO3/i5Z2xk+8Du/O/yP//wu1A3X5SOP4e/OsHtte1hbWR/+wec9f/hLf35z+F8InG89sSUirmxQXFjuMpoMgQSTI+QiS4RlrMOCQChruLizBGCFoN/O3TmzjRwPC8sKAyL7FwEEKCfHDM1fhh7k0OiS+oOgdbRXdMNrbCM/jLUh2orisA6QJVMRsl3SpdF5vpLeYfylau3QgzqTB9dxNXknlQt4Usq+fdBH1h3Lam48dWN4+OkPQVY2h83Lm+j7Xcgr2wKI5TuE5sPhosy7ZSmZxx//4+Gpp7E+EFbYZbxDRSFLVa/UukxXdrrbMawcEp+6Fj+R3YVLGAu2bHVHKZMJVktEL1PLFxvw4qc2OQlAVs0drEqHT39NqyvucIQT8Fkahh7THMCTAzLFwTFY9wiYDUOK6oKqYhfx7uFga2v9EAmcR0jgrFbUvCU1AaoTmF0igYBqQO4mIu+Y9QPabWL0uYDpkNYyMfsCTCqA0+oFerjbh9uYq8U3ChlbQ43FzpMvYdv1aIaHQvfrmMTzSRUKGItbz+vioeCigzHkIYrm1/DCDrS4fpX3VBAJqLPnLbys/CCuj0di8dYRCYKUdbVEaBtCFU3Llm2prjVYKb5fPzs0dkmW3W2BEQsyII0/XmO2CKDmns1rVhB8PeRJgMz1dPxQH1zmzB1OFf7Wb/3mYXMdwgJrgFRaFanWhuc8C9eQ4Lh2soEy2DY0FO838UPBLFsl0jjZ2cZsy9pwgGl5rnNYuwNKANM2Ar7o78D+sn4SRU2EgmUBUeg6wZhX0YYVkQj3eRPXRU28tzJsKMGUlYu1wvwE5qLg4BB8l7Gvzrrpokd8zfHQE2kEoh07afyWaxqDMjRsrqvcRda5b21vE5i2cP2O4bnPfe6w+RyUBZeE7eT4qj52WeWCR7cPhu2tJ4aPfOQJPA+AA8itYU8rWBvYNXTHNK0C4+a3TmTzeIFSTUpghSR+jNtaXxsVoB+kaMho3IzQjn9VhT9f0Ojq6qpn54K2JzvIJmekHnx9srG6CfzYOlpb20TMG3Gora3jK8Pm4SMGqOOMRfH9jEfxe+1nrQxB9Hfytywq/gVY0USCJbULgFpfAtEzdIbbO4ryMYTPrNxU3bSuc2BFhgntrI0nrZjIaBa3na1Tizf8K5laPzAtnr1BoWzHSCm1yqh1/GA+n8CQTGteprHoCqqBRupLqaJzqSjX2dHAWmamlaahVcHxcZ/MisHRMxio7JX+rkGo88N79Xe9nqvFy+OjcvqPTkxjH1zG7V7HBrQ42Yn/P2yyndBzoVyuPcpePzJsPaq7uA/wQt92FUliJ3xt2NrRlXb/EGOTg4rESD52bdhWHdfg2/Hv1uoGlP2WLEMW1Oi7orui+ioAExIeHOrrtNJWcOlwxdyQwCsWUnvwL1hjA1nh/mDeiJyJVwABfgbPxmPxDP/sqq39Q+QZj894lT7uTfVJPH4NPWaeD2bIBVZbWwT4HY87uhwUxa4RvbZHHnly4D+DFWi9lk+NGnXujybQCySbFt55H8Sc+yd4/bx3xi/oV4DVGvIP1pAGsIXfu8dbA1ynx3aPYT3BEL18/AiwhXEo4E2xC8e1jbqS6AXXL59iUhUru+BZPwbUD5GasFWiPMhzz6mIm+/Jn+iTU1a61cKn5cz+nqlsrv7xtS0w6PmtmoLW9HcvIS0wX6EGzk8C4LQ2PzJmfC7vgJU8bElw815t6HN5w+/p8rgTV7bWh4fDKh0aKMz3M998GF/cFKoE9ANlEI9In12VFapCAJ5qI77zRX6VoE2EeF0FxAf31vMHLWojk8qvxU6aOrZ0F4xqVn3GeOabjz22Ozz2GNb60Q3Ev3Sz58YoPXCOydbWYzGmmwNmvJ7x52G+of/7f/0RkU7QdQHWww/v4vvmCXOh4N7JW6P1FIFyPVMtqGz9IktKhdcuQjHAVLtKsLpw+fL9FfVkRX36YwpcxX/836fyswiYahsuJ8jIMNb/qbX9u69cGS5P+Lsv9pzegxaEYTBeDNrrTCJkXb5zuT0e9/X7/tPXR20sPWnvn4X6uDcag3h2Ubdnxqu2/tTtm1A4lfYcH/4LrwR9dSdqVrUdlkK9q6yEruP9zxioRkOMUh6eABZx71ODYe4nUsyEJei2/tJysmt3NZe/jLBmTIkF7l6xqDKYLmsK/2BZibwVmD4NUlOq/n/4uwmax6+Kg76/8IXDQA8/7+CnP+2Lf17BM/ifntdHP/p3/hy/6hLr9dPkmUP1PwWkP93t002ZXPmTbEUFJdP8haC5KVNWgYxawHfqPb7zTD9XOGiTzy0YaM+02vY83FqBENbj8VOXvDRwmrOgsoCzLKk666fCF7TyTBS85Z59+sVPKQVCVlqdja0XoMvo+UXPfEp78GevsgSoZ9LyW3nnmZT/p/zsKaw4C5xuCqT40IJCVFmkLfwp9+vTxX+aAp+mwJ91CtwMGC3q4/8B6aBWPPel8V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1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2386"/>
            <a:ext cx="8229600" cy="1143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736" y="1767948"/>
            <a:ext cx="7537605" cy="4883484"/>
          </a:xfrm>
        </p:spPr>
        <p:txBody>
          <a:bodyPr>
            <a:normAutofit/>
          </a:bodyPr>
          <a:lstStyle/>
          <a:p>
            <a:r>
              <a:rPr lang="en-US" dirty="0" smtClean="0"/>
              <a:t>Welcome and introductions</a:t>
            </a:r>
          </a:p>
          <a:p>
            <a:r>
              <a:rPr lang="en-US" dirty="0" smtClean="0"/>
              <a:t>Statewide landscape</a:t>
            </a:r>
          </a:p>
          <a:p>
            <a:r>
              <a:rPr lang="en-US" dirty="0" smtClean="0"/>
              <a:t>Case studies from successful campaigns</a:t>
            </a:r>
          </a:p>
          <a:p>
            <a:r>
              <a:rPr lang="en-US" dirty="0" smtClean="0"/>
              <a:t>Q&amp;A</a:t>
            </a:r>
          </a:p>
          <a:p>
            <a:r>
              <a:rPr lang="en-US" dirty="0" smtClean="0"/>
              <a:t>Small group discussions</a:t>
            </a:r>
          </a:p>
          <a:p>
            <a:r>
              <a:rPr lang="en-US" dirty="0" smtClean="0"/>
              <a:t>Ongoing support and resources</a:t>
            </a:r>
          </a:p>
          <a:p>
            <a:r>
              <a:rPr lang="en-US" dirty="0" smtClean="0"/>
              <a:t>Networking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19358"/>
          </a:xfrm>
          <a:prstGeom prst="rect">
            <a:avLst/>
          </a:prstGeom>
          <a:solidFill>
            <a:srgbClr val="EB4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343400" cy="116205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Eleanor Apartments </a:t>
            </a:r>
            <a:endParaRPr lang="en-US" sz="3600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4191000" cy="49530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Senior housing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80 one-bedroom units.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On-site health and wellness services by PeaceHealth.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Large on-site community center.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Located in downtown Bellingham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1028" name="AutoShape 4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10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6" name="AutoShape 12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 descr="mercy-housing-logo-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838200"/>
            <a:ext cx="3429001" cy="702945"/>
          </a:xfrm>
          <a:prstGeom prst="rect">
            <a:avLst/>
          </a:prstGeom>
        </p:spPr>
      </p:pic>
      <p:pic>
        <p:nvPicPr>
          <p:cNvPr id="12" name="Picture 11" descr="MHNW_EleanorApartments_Hea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4759517"/>
            <a:ext cx="4495800" cy="2098483"/>
          </a:xfrm>
          <a:prstGeom prst="rect">
            <a:avLst/>
          </a:prstGeom>
        </p:spPr>
      </p:pic>
      <p:pic>
        <p:nvPicPr>
          <p:cNvPr id="14338" name="Picture 2" descr="Housing Fund"/>
          <p:cNvPicPr>
            <a:picLocks noChangeAspect="1" noChangeArrowheads="1"/>
          </p:cNvPicPr>
          <p:nvPr/>
        </p:nvPicPr>
        <p:blipFill>
          <a:blip r:embed="rId4" cstate="print"/>
          <a:srcRect l="11453" t="15834" b="6435"/>
          <a:stretch>
            <a:fillRect/>
          </a:stretch>
        </p:blipFill>
        <p:spPr bwMode="auto">
          <a:xfrm>
            <a:off x="4648200" y="1752600"/>
            <a:ext cx="4495800" cy="2854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5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5867400" cy="1162050"/>
          </a:xfrm>
        </p:spPr>
        <p:txBody>
          <a:bodyPr>
            <a:noAutofit/>
          </a:bodyPr>
          <a:lstStyle/>
          <a:p>
            <a:r>
              <a:rPr lang="en-US" sz="3600" b="1" i="1" dirty="0" smtClean="0"/>
              <a:t>Aloha Motel Redevelopment</a:t>
            </a:r>
            <a:endParaRPr lang="en-US" sz="3600" b="1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4191000" cy="49530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Workforce housing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Replaces a blighted property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Used opportunity fund for land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150 housing units, including townhouses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Large commercial space</a:t>
            </a:r>
          </a:p>
          <a:p>
            <a:pPr marL="457200" indent="-457200"/>
            <a:endParaRPr lang="en-US" sz="2800" dirty="0" smtClean="0"/>
          </a:p>
        </p:txBody>
      </p:sp>
      <p:sp>
        <p:nvSpPr>
          <p:cNvPr id="1028" name="AutoShape 4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10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6" name="AutoShape 12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5842" name="Picture 2" descr="Bellingham Housing Author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371600"/>
            <a:ext cx="2657475" cy="581102"/>
          </a:xfrm>
          <a:prstGeom prst="rect">
            <a:avLst/>
          </a:prstGeom>
          <a:noFill/>
        </p:spPr>
      </p:pic>
      <p:pic>
        <p:nvPicPr>
          <p:cNvPr id="13" name="Picture 12" descr="Pages from alohaRFP63B-2015-bha-response.png"/>
          <p:cNvPicPr>
            <a:picLocks noChangeAspect="1"/>
          </p:cNvPicPr>
          <p:nvPr/>
        </p:nvPicPr>
        <p:blipFill>
          <a:blip r:embed="rId3" cstate="print"/>
          <a:srcRect l="10833" t="8788" r="36667" b="17803"/>
          <a:stretch>
            <a:fillRect/>
          </a:stretch>
        </p:blipFill>
        <p:spPr>
          <a:xfrm>
            <a:off x="4572000" y="1981200"/>
            <a:ext cx="45479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5334000" cy="1162050"/>
          </a:xfrm>
        </p:spPr>
        <p:txBody>
          <a:bodyPr>
            <a:noAutofit/>
          </a:bodyPr>
          <a:lstStyle/>
          <a:p>
            <a:r>
              <a:rPr lang="en-US" sz="3600" b="1" i="1" dirty="0" smtClean="0"/>
              <a:t>Telegraph Road Townhomes</a:t>
            </a:r>
            <a:endParaRPr lang="en-US" sz="3600" b="1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41910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u="sng" dirty="0" smtClean="0"/>
              <a:t>Homeownership housing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24 - 2 &amp; 3 bedroom homes selling for $100-150K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Passive house energy efficiency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Long-term affordability under shared equity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On-site amenities: community garden, trail connectors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1028" name="AutoShape 4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10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6" name="AutoShape 12" descr="Image result for pioneer human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3794" name="Picture 2" descr="http://www.kulshanclt.org/wp-content/uploads/2017/01/rendering-40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86000"/>
            <a:ext cx="4495800" cy="3371850"/>
          </a:xfrm>
          <a:prstGeom prst="rect">
            <a:avLst/>
          </a:prstGeom>
          <a:noFill/>
        </p:spPr>
      </p:pic>
      <p:pic>
        <p:nvPicPr>
          <p:cNvPr id="33796" name="Picture 4" descr="http://www.kulshanclt.org/wp-content/uploads/2013/04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1771650" cy="419101"/>
          </a:xfrm>
          <a:prstGeom prst="rect">
            <a:avLst/>
          </a:prstGeom>
          <a:noFill/>
        </p:spPr>
      </p:pic>
      <p:pic>
        <p:nvPicPr>
          <p:cNvPr id="33798" name="Picture 6" descr="http://www.hfhwhatcom.org/wp-content/uploads/2016/07/logo-habitat-whatcom-county-364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371600"/>
            <a:ext cx="1905000" cy="785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501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2"/>
          <p:cNvSpPr txBox="1">
            <a:spLocks noChangeArrowheads="1"/>
          </p:cNvSpPr>
          <p:nvPr/>
        </p:nvSpPr>
        <p:spPr>
          <a:xfrm>
            <a:off x="304800" y="1219200"/>
            <a:ext cx="8686800" cy="4389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sz="23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Bellingham Home Fund – Washington State’s Second Housing Levy </a:t>
            </a:r>
          </a:p>
        </p:txBody>
      </p:sp>
      <p:pic>
        <p:nvPicPr>
          <p:cNvPr id="79" name="Picture 2" descr="Photo: The Bellingham Home Fund Kickoff is tonight at the YWCA from 5:00 to 7:00. Come show your support and help to get the vote out for affordable homes for seniors, veterans and families!&#10;http://on.fb.me/NLlL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2982387" cy="3981451"/>
          </a:xfrm>
          <a:prstGeom prst="rect">
            <a:avLst/>
          </a:prstGeom>
          <a:noFill/>
        </p:spPr>
      </p:pic>
      <p:sp>
        <p:nvSpPr>
          <p:cNvPr id="76" name="Text Placeholder 5"/>
          <p:cNvSpPr txBox="1">
            <a:spLocks/>
          </p:cNvSpPr>
          <p:nvPr/>
        </p:nvSpPr>
        <p:spPr>
          <a:xfrm>
            <a:off x="3429000" y="1981200"/>
            <a:ext cx="5486400" cy="43434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Voter approved ballot measure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36¢ per $1,000 assessed 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$21 million over 7 years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Housing production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Preservation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Rent assistance and services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Homeownership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Opportunity fund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2157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iqmap.org/resources/images/pcd/CDWebApp/Graph_Slideshow/Slide2.jpg"/>
          <p:cNvPicPr>
            <a:picLocks noChangeAspect="1" noChangeArrowheads="1"/>
          </p:cNvPicPr>
          <p:nvPr/>
        </p:nvPicPr>
        <p:blipFill>
          <a:blip r:embed="rId2" cstate="print"/>
          <a:srcRect b="30849"/>
          <a:stretch>
            <a:fillRect/>
          </a:stretch>
        </p:blipFill>
        <p:spPr bwMode="auto">
          <a:xfrm>
            <a:off x="228600" y="1143000"/>
            <a:ext cx="8515350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8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8655" t="11111" r="2374" b="27407"/>
          <a:stretch>
            <a:fillRect/>
          </a:stretch>
        </p:blipFill>
        <p:spPr bwMode="auto">
          <a:xfrm>
            <a:off x="0" y="0"/>
            <a:ext cx="9067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593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Leveraging is Working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769015"/>
              </p:ext>
            </p:extLst>
          </p:nvPr>
        </p:nvGraphicFramePr>
        <p:xfrm>
          <a:off x="838200" y="1964775"/>
          <a:ext cx="7315200" cy="3439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286000"/>
                <a:gridCol w="2286000"/>
              </a:tblGrid>
              <a:tr h="3657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City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Funds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Match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b">
                    <a:solidFill>
                      <a:schemeClr val="bg1"/>
                    </a:solidFill>
                  </a:tcPr>
                </a:tc>
              </a:tr>
              <a:tr h="5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Production</a:t>
                      </a:r>
                    </a:p>
                  </a:txBody>
                  <a:tcPr marL="9393" marR="9393" marT="939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$5,108,053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$49,073,308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Preservation</a:t>
                      </a:r>
                    </a:p>
                  </a:txBody>
                  <a:tcPr marL="9393" marR="9393" marT="939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1,446,426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4,222,546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</a:tr>
              <a:tr h="73220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Rental Assistance &amp; Supportive Services</a:t>
                      </a:r>
                    </a:p>
                  </a:txBody>
                  <a:tcPr marL="9393" marR="9393" marT="939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1,648,518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5,972,328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</a:tr>
              <a:tr h="6306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Homebuyer</a:t>
                      </a:r>
                    </a:p>
                  </a:txBody>
                  <a:tcPr marL="9393" marR="9393" marT="939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615,000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4,076,787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</a:tr>
              <a:tr h="370799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$ 8,817,997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$ 63,344,969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393" marR="9393" marT="939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39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419358"/>
          </a:xfrm>
          <a:prstGeom prst="rect">
            <a:avLst/>
          </a:prstGeom>
          <a:solidFill>
            <a:srgbClr val="EB4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3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422"/>
            <a:ext cx="8229600" cy="1143000"/>
          </a:xfrm>
        </p:spPr>
        <p:txBody>
          <a:bodyPr/>
          <a:lstStyle/>
          <a:p>
            <a:r>
              <a:rPr lang="en-US" dirty="0" smtClean="0"/>
              <a:t>Small group discussions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3984"/>
            <a:ext cx="8229600" cy="4525963"/>
          </a:xfrm>
        </p:spPr>
        <p:txBody>
          <a:bodyPr/>
          <a:lstStyle/>
          <a:p>
            <a:r>
              <a:rPr lang="en-US" dirty="0" smtClean="0"/>
              <a:t>Are there opportunities to stay connected and learn from each other?</a:t>
            </a:r>
          </a:p>
          <a:p>
            <a:r>
              <a:rPr lang="en-US" dirty="0" smtClean="0"/>
              <a:t>Given everything you’ve heard, what do you think are the immediate next steps in your community?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19358"/>
          </a:xfrm>
          <a:prstGeom prst="rect">
            <a:avLst/>
          </a:prstGeom>
          <a:solidFill>
            <a:srgbClr val="EB4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0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0404"/>
            <a:ext cx="8229600" cy="1143000"/>
          </a:xfrm>
        </p:spPr>
        <p:txBody>
          <a:bodyPr/>
          <a:lstStyle/>
          <a:p>
            <a:r>
              <a:rPr lang="en-US" dirty="0" smtClean="0"/>
              <a:t>Ongoing support and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5966"/>
            <a:ext cx="8229600" cy="4525963"/>
          </a:xfrm>
        </p:spPr>
        <p:txBody>
          <a:bodyPr/>
          <a:lstStyle/>
          <a:p>
            <a:r>
              <a:rPr lang="en-US" dirty="0" smtClean="0"/>
              <a:t>Messaging frameworks</a:t>
            </a:r>
          </a:p>
          <a:p>
            <a:r>
              <a:rPr lang="en-US" dirty="0" smtClean="0"/>
              <a:t>Materials</a:t>
            </a:r>
          </a:p>
          <a:p>
            <a:r>
              <a:rPr lang="en-US" dirty="0" smtClean="0"/>
              <a:t>Statewide listserv</a:t>
            </a:r>
          </a:p>
          <a:p>
            <a:r>
              <a:rPr lang="en-US" dirty="0" smtClean="0"/>
              <a:t>Door knocking and phone banking</a:t>
            </a:r>
          </a:p>
          <a:p>
            <a:r>
              <a:rPr lang="en-US" dirty="0" smtClean="0"/>
              <a:t>May 24 webinar: </a:t>
            </a:r>
            <a:r>
              <a:rPr lang="en-US" u="sng" dirty="0" err="1" smtClean="0"/>
              <a:t>bit.ly</a:t>
            </a:r>
            <a:r>
              <a:rPr lang="en-US" u="sng" dirty="0"/>
              <a:t>/</a:t>
            </a:r>
            <a:r>
              <a:rPr lang="en-US" u="sng" dirty="0" err="1" smtClean="0"/>
              <a:t>housinglevywebinar</a:t>
            </a:r>
            <a:r>
              <a:rPr lang="en-US" u="sng" dirty="0" smtClean="0"/>
              <a:t> </a:t>
            </a:r>
            <a:endParaRPr lang="en-US" u="sng" dirty="0"/>
          </a:p>
          <a:p>
            <a:r>
              <a:rPr lang="en-US" dirty="0" smtClean="0"/>
              <a:t>What else?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19358"/>
          </a:xfrm>
          <a:prstGeom prst="rect">
            <a:avLst/>
          </a:prstGeom>
          <a:solidFill>
            <a:srgbClr val="EB4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2386"/>
            <a:ext cx="8229600" cy="1143000"/>
          </a:xfrm>
        </p:spPr>
        <p:txBody>
          <a:bodyPr/>
          <a:lstStyle/>
          <a:p>
            <a:r>
              <a:rPr lang="en-US" dirty="0" smtClean="0"/>
              <a:t>Small group discussions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7948"/>
            <a:ext cx="8229600" cy="4525963"/>
          </a:xfrm>
        </p:spPr>
        <p:txBody>
          <a:bodyPr/>
          <a:lstStyle/>
          <a:p>
            <a:r>
              <a:rPr lang="en-US" dirty="0" smtClean="0"/>
              <a:t>Your name and what community you’re from</a:t>
            </a:r>
          </a:p>
          <a:p>
            <a:r>
              <a:rPr lang="en-US" dirty="0" smtClean="0"/>
              <a:t>What are some of the opportunities and challenges to passing an affordable housing levy in your community?</a:t>
            </a:r>
          </a:p>
          <a:p>
            <a:r>
              <a:rPr lang="en-US" dirty="0" smtClean="0"/>
              <a:t>What do you hope will be addressed in this afternoon’s session?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19358"/>
          </a:xfrm>
          <a:prstGeom prst="rect">
            <a:avLst/>
          </a:prstGeom>
          <a:solidFill>
            <a:srgbClr val="EB4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0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2386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361" y="2655115"/>
            <a:ext cx="4007853" cy="5687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Andy Silver</a:t>
            </a:r>
          </a:p>
          <a:p>
            <a:pPr marL="0" indent="0">
              <a:buNone/>
            </a:pPr>
            <a:r>
              <a:rPr lang="en-US" sz="1600" dirty="0"/>
              <a:t>Executive Director</a:t>
            </a:r>
          </a:p>
          <a:p>
            <a:pPr marL="0" indent="0">
              <a:buNone/>
            </a:pPr>
            <a:r>
              <a:rPr lang="en-US" sz="1600" dirty="0"/>
              <a:t>Council for the Homeless</a:t>
            </a:r>
          </a:p>
          <a:p>
            <a:pPr marL="0" indent="0">
              <a:buNone/>
            </a:pPr>
            <a:r>
              <a:rPr lang="en-US" sz="1600" dirty="0">
                <a:hlinkClick r:id="rId3"/>
              </a:rPr>
              <a:t>asilver@</a:t>
            </a:r>
            <a:r>
              <a:rPr lang="en-US" sz="1600" dirty="0" smtClean="0">
                <a:hlinkClick r:id="rId3"/>
              </a:rPr>
              <a:t>councilforthehomeless.org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 smtClean="0"/>
              <a:t>Greg Winter</a:t>
            </a:r>
          </a:p>
          <a:p>
            <a:pPr marL="0" indent="0">
              <a:buNone/>
            </a:pPr>
            <a:r>
              <a:rPr lang="en-US" sz="1600" dirty="0" smtClean="0"/>
              <a:t>Executive Director</a:t>
            </a:r>
          </a:p>
          <a:p>
            <a:pPr marL="0" indent="0">
              <a:buNone/>
            </a:pPr>
            <a:r>
              <a:rPr lang="en-US" sz="1600" dirty="0" smtClean="0"/>
              <a:t>Opportunity Council</a:t>
            </a:r>
          </a:p>
          <a:p>
            <a:pPr marL="0" indent="0">
              <a:buNone/>
            </a:pPr>
            <a:r>
              <a:rPr lang="en-US" sz="1600" dirty="0" smtClean="0">
                <a:hlinkClick r:id="rId4"/>
              </a:rPr>
              <a:t>greg_winter@oppco.org</a:t>
            </a:r>
            <a:r>
              <a:rPr lang="en-US" sz="1600" dirty="0" smtClean="0"/>
              <a:t>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85026" y="2655115"/>
            <a:ext cx="4558632" cy="603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Michael Anderson</a:t>
            </a:r>
          </a:p>
          <a:p>
            <a:pPr marL="0" indent="0">
              <a:buNone/>
            </a:pPr>
            <a:r>
              <a:rPr lang="en-US" sz="1600" dirty="0"/>
              <a:t>Director, Housing Trust Fund Project</a:t>
            </a:r>
          </a:p>
          <a:p>
            <a:pPr marL="0" indent="0">
              <a:buNone/>
            </a:pPr>
            <a:r>
              <a:rPr lang="en-US" sz="1600" dirty="0"/>
              <a:t>Center for Community Change</a:t>
            </a:r>
          </a:p>
          <a:p>
            <a:pPr marL="0" indent="0">
              <a:buNone/>
            </a:pPr>
            <a:r>
              <a:rPr lang="en-US" sz="1600" dirty="0">
                <a:hlinkClick r:id="rId5"/>
              </a:rPr>
              <a:t>manderson@communitychange.org</a:t>
            </a:r>
            <a:r>
              <a:rPr lang="en-US" sz="1600" dirty="0"/>
              <a:t> </a:t>
            </a: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r>
              <a:rPr lang="en-US" sz="1600" b="1" dirty="0" smtClean="0"/>
              <a:t>Teresa Clark</a:t>
            </a:r>
            <a:endParaRPr lang="en-US" sz="1600" dirty="0" smtClean="0"/>
          </a:p>
          <a:p>
            <a:pPr marL="0" indent="0">
              <a:buFont typeface="Arial"/>
              <a:buNone/>
            </a:pPr>
            <a:r>
              <a:rPr lang="en-US" sz="1600" dirty="0" smtClean="0"/>
              <a:t>Director of Organizing</a:t>
            </a:r>
          </a:p>
          <a:p>
            <a:pPr marL="0" indent="0">
              <a:buFont typeface="Arial"/>
              <a:buNone/>
            </a:pPr>
            <a:r>
              <a:rPr lang="en-US" sz="1600" dirty="0" smtClean="0"/>
              <a:t>WA Low Income Housing Alliance</a:t>
            </a:r>
          </a:p>
          <a:p>
            <a:pPr marL="0" indent="0">
              <a:buFont typeface="Arial"/>
              <a:buNone/>
            </a:pPr>
            <a:r>
              <a:rPr lang="en-US" sz="1600" dirty="0" smtClean="0">
                <a:hlinkClick r:id="rId6"/>
              </a:rPr>
              <a:t>teresac@wliha.org</a:t>
            </a:r>
            <a:r>
              <a:rPr lang="en-US" sz="1600" dirty="0" smtClean="0"/>
              <a:t> </a:t>
            </a:r>
          </a:p>
          <a:p>
            <a:pPr marL="0" indent="0">
              <a:buFont typeface="Arial"/>
              <a:buNone/>
            </a:pP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419358"/>
          </a:xfrm>
          <a:prstGeom prst="rect">
            <a:avLst/>
          </a:prstGeom>
          <a:solidFill>
            <a:srgbClr val="EB4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AAAABJRU5ErkJggg==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30" y="4331171"/>
            <a:ext cx="1645992" cy="876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085" y="1789133"/>
            <a:ext cx="2030106" cy="806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3829" y="1881119"/>
            <a:ext cx="2828647" cy="713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441" y="4439005"/>
            <a:ext cx="2477209" cy="8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4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0657">
            <a:off x="2139820" y="2171703"/>
            <a:ext cx="5080000" cy="377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2945"/>
            <a:ext cx="7772400" cy="1470025"/>
          </a:xfrm>
        </p:spPr>
        <p:txBody>
          <a:bodyPr/>
          <a:lstStyle/>
          <a:p>
            <a:r>
              <a:rPr lang="en-US" dirty="0" smtClean="0"/>
              <a:t>Statewide landscape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419358"/>
          </a:xfrm>
          <a:prstGeom prst="rect">
            <a:avLst/>
          </a:prstGeom>
          <a:solidFill>
            <a:srgbClr val="EB4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studies from successful campaigns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419358"/>
          </a:xfrm>
          <a:prstGeom prst="rect">
            <a:avLst/>
          </a:prstGeom>
          <a:solidFill>
            <a:srgbClr val="EB4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ttp://www.shew-design.com/wp-content/uploads/portfolio-Bham-Home-F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7284" y="4245871"/>
            <a:ext cx="1610827" cy="1610828"/>
          </a:xfrm>
          <a:prstGeom prst="rect">
            <a:avLst/>
          </a:prstGeom>
          <a:noFill/>
        </p:spPr>
      </p:pic>
      <p:pic>
        <p:nvPicPr>
          <p:cNvPr id="6" name="Picture 5" descr="img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11" y="4177351"/>
            <a:ext cx="2947166" cy="17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Campaign kickoff June 23rd</a:t>
            </a:r>
            <a:endParaRPr lang="en-US" dirty="0"/>
          </a:p>
        </p:txBody>
      </p:sp>
      <p:pic>
        <p:nvPicPr>
          <p:cNvPr id="4" name="Content Placeholder 3" descr="BVH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645" y="1828799"/>
            <a:ext cx="8867955" cy="4055611"/>
          </a:xfrm>
        </p:spPr>
      </p:pic>
    </p:spTree>
    <p:extLst>
      <p:ext uri="{BB962C8B-B14F-4D97-AF65-F5344CB8AC3E}">
        <p14:creationId xmlns:p14="http://schemas.microsoft.com/office/powerpoint/2010/main" val="264883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Cross-sector partnerships</a:t>
            </a:r>
            <a:endParaRPr lang="en-US" dirty="0"/>
          </a:p>
        </p:txBody>
      </p:sp>
      <p:pic>
        <p:nvPicPr>
          <p:cNvPr id="6" name="Content Placeholder 5" descr="BVH 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322626"/>
            <a:ext cx="6248400" cy="4960134"/>
          </a:xfrm>
        </p:spPr>
      </p:pic>
    </p:spTree>
    <p:extLst>
      <p:ext uri="{BB962C8B-B14F-4D97-AF65-F5344CB8AC3E}">
        <p14:creationId xmlns:p14="http://schemas.microsoft.com/office/powerpoint/2010/main" val="299379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Education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541"/>
            <a:ext cx="9144000" cy="3383280"/>
          </a:xfrm>
        </p:spPr>
      </p:pic>
    </p:spTree>
    <p:extLst>
      <p:ext uri="{BB962C8B-B14F-4D97-AF65-F5344CB8AC3E}">
        <p14:creationId xmlns:p14="http://schemas.microsoft.com/office/powerpoint/2010/main" val="72352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15,500 doors!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3476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583</Words>
  <Application>Microsoft Macintosh PowerPoint</Application>
  <PresentationFormat>On-screen Show (4:3)</PresentationFormat>
  <Paragraphs>153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Passing an Affordable Housing Levy in Your Community</vt:lpstr>
      <vt:lpstr>Agenda</vt:lpstr>
      <vt:lpstr>Small group discussions</vt:lpstr>
      <vt:lpstr>Statewide landscape</vt:lpstr>
      <vt:lpstr>Case studies from successful campaigns</vt:lpstr>
      <vt:lpstr>Campaign kickoff June 23rd</vt:lpstr>
      <vt:lpstr>Cross-sector partnerships</vt:lpstr>
      <vt:lpstr>Community Education</vt:lpstr>
      <vt:lpstr>Over 15,500 doors!</vt:lpstr>
      <vt:lpstr>About $115,000 raised and spent</vt:lpstr>
      <vt:lpstr>GOTV! Over 10,000 calls</vt:lpstr>
      <vt:lpstr>PowerPoint Presentation</vt:lpstr>
      <vt:lpstr>Resources to support development and preservation of affordable housing: Bellingham Home Fund</vt:lpstr>
      <vt:lpstr>The Main Ingredients of a Housing Affordability Strategy</vt:lpstr>
      <vt:lpstr>PowerPoint Presentation</vt:lpstr>
      <vt:lpstr>Francis Place </vt:lpstr>
      <vt:lpstr>22 North  **in development**</vt:lpstr>
      <vt:lpstr>Other projects serving people who were homeless</vt:lpstr>
      <vt:lpstr>Villa Santa Fe</vt:lpstr>
      <vt:lpstr>Eleanor Apartments </vt:lpstr>
      <vt:lpstr>Aloha Motel Redevelopment</vt:lpstr>
      <vt:lpstr>Telegraph Road Townhomes</vt:lpstr>
      <vt:lpstr>PowerPoint Presentation</vt:lpstr>
      <vt:lpstr>PowerPoint Presentation</vt:lpstr>
      <vt:lpstr>PowerPoint Presentation</vt:lpstr>
      <vt:lpstr>How Leveraging is Working</vt:lpstr>
      <vt:lpstr>Questions?</vt:lpstr>
      <vt:lpstr>Small group discussions</vt:lpstr>
      <vt:lpstr>Ongoing support and resources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Passing an Affordable Housing Levy in Your Community</dc:title>
  <dc:creator>Teresa</dc:creator>
  <cp:lastModifiedBy>Teresa</cp:lastModifiedBy>
  <cp:revision>17</cp:revision>
  <dcterms:created xsi:type="dcterms:W3CDTF">2017-05-08T18:57:39Z</dcterms:created>
  <dcterms:modified xsi:type="dcterms:W3CDTF">2017-05-10T19:08:05Z</dcterms:modified>
</cp:coreProperties>
</file>